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각종 기기를 수납하여 </a:t>
            </a:r>
            <a:r>
              <a:rPr lang="ko-KR" altLang="en-US" dirty="0" err="1"/>
              <a:t>랙에</a:t>
            </a:r>
            <a:r>
              <a:rPr lang="ko-KR" altLang="en-US" dirty="0"/>
              <a:t> 고정시키는 서랍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3U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132 x 400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서랍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랙</a:t>
            </a:r>
            <a:r>
              <a:rPr lang="ko-KR" altLang="en-US"/>
              <a:t> 장착형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 err="1"/>
              <a:t>스틸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7.5kg</a:t>
            </a: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DRD300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BLANK PANEL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75" b="37295"/>
          <a:stretch/>
        </p:blipFill>
        <p:spPr>
          <a:xfrm>
            <a:off x="941486" y="1866899"/>
            <a:ext cx="5041702" cy="12065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58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126</cp:revision>
  <cp:lastPrinted>2013-05-06T09:04:50Z</cp:lastPrinted>
  <dcterms:created xsi:type="dcterms:W3CDTF">2013-05-06T00:21:39Z</dcterms:created>
  <dcterms:modified xsi:type="dcterms:W3CDTF">2024-07-02T08:24:12Z</dcterms:modified>
</cp:coreProperties>
</file>