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프로젝터</a:t>
            </a:r>
            <a:r>
              <a:rPr lang="ko-KR" altLang="en-US" dirty="0"/>
              <a:t> 전용 </a:t>
            </a:r>
            <a:r>
              <a:rPr lang="ko-KR" altLang="en-US" dirty="0" err="1"/>
              <a:t>브래킷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 err="1"/>
              <a:t>프로젝터용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허용하중</a:t>
            </a:r>
            <a:r>
              <a:rPr lang="en-US" altLang="ko-KR" dirty="0"/>
              <a:t>			: 15kg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외형규격</a:t>
            </a:r>
            <a:r>
              <a:rPr lang="en-US" altLang="ko-KR" dirty="0"/>
              <a:t>(W x H x D)mm 		: 300 x 1,000 x 200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/>
              <a:t>높이조절가능</a:t>
            </a:r>
            <a:r>
              <a:rPr lang="en-US" altLang="ko-KR" dirty="0"/>
              <a:t>, </a:t>
            </a:r>
            <a:r>
              <a:rPr lang="ko-KR" altLang="en-US" dirty="0"/>
              <a:t>좌우</a:t>
            </a:r>
            <a:r>
              <a:rPr lang="en-US" altLang="ko-KR" dirty="0"/>
              <a:t>/</a:t>
            </a:r>
            <a:r>
              <a:rPr lang="ko-KR" altLang="en-US" dirty="0"/>
              <a:t>상하 각도조정가능 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 err="1"/>
              <a:t>벽부형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DPB001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PROJECTOR BRACKET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698" y="920105"/>
            <a:ext cx="3025478" cy="3025478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67</Words>
  <Application>Microsoft Office PowerPoint</Application>
  <PresentationFormat>A4 용지(210x297mm)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179</cp:revision>
  <cp:lastPrinted>2013-05-06T09:04:50Z</cp:lastPrinted>
  <dcterms:created xsi:type="dcterms:W3CDTF">2013-05-06T00:21:39Z</dcterms:created>
  <dcterms:modified xsi:type="dcterms:W3CDTF">2024-07-15T06:03:03Z</dcterms:modified>
</cp:coreProperties>
</file>