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38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과부하 또는 스피커 라인 쇼트 보호회로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DC </a:t>
            </a:r>
            <a:r>
              <a:rPr lang="ko-KR" altLang="en-US" dirty="0"/>
              <a:t>전압 보정 및 온도 상승 보호회로 내장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800W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랙타입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85dB </a:t>
            </a:r>
            <a:r>
              <a:rPr lang="ko-KR" altLang="en-US" dirty="0"/>
              <a:t>이상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22k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220V, DC 24V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8kg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0.5%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 </a:t>
            </a:r>
            <a:r>
              <a:rPr lang="ko-KR" altLang="en-US" dirty="0"/>
              <a:t>디지털파워앰프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60Hz~20kHz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0dBu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</a:t>
            </a:r>
            <a:r>
              <a:rPr lang="en-US" altLang="ko-KR"/>
              <a:t>: 700W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보호회로내장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DPA181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DIGITAL PA AMPLIFIER</a:t>
            </a:r>
            <a:endParaRPr lang="ko-KR" altLang="en-US" dirty="0"/>
          </a:p>
        </p:txBody>
      </p:sp>
      <p:pic>
        <p:nvPicPr>
          <p:cNvPr id="16" name="내용 개체 틀 15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04" b="44006"/>
          <a:stretch/>
        </p:blipFill>
        <p:spPr>
          <a:xfrm>
            <a:off x="1051942" y="2146299"/>
            <a:ext cx="4753322" cy="5842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124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94</cp:revision>
  <cp:lastPrinted>2013-05-06T09:04:50Z</cp:lastPrinted>
  <dcterms:created xsi:type="dcterms:W3CDTF">2013-05-06T00:21:39Z</dcterms:created>
  <dcterms:modified xsi:type="dcterms:W3CDTF">2024-07-02T07:55:26Z</dcterms:modified>
</cp:coreProperties>
</file>