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과부하 또는 스피커 라인 쇼트 보호회로 내장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DC </a:t>
            </a:r>
            <a:r>
              <a:rPr lang="ko-KR" altLang="en-US" dirty="0"/>
              <a:t>전압 보정 및 온도 상승 보호회로 내장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500W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</a:t>
            </a:r>
            <a:r>
              <a:rPr lang="ko-KR" altLang="en-US" dirty="0" err="1"/>
              <a:t>랙타입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신호대잡음비</a:t>
            </a:r>
            <a:r>
              <a:rPr lang="en-US" altLang="ko-KR" dirty="0"/>
              <a:t>		: 85dB </a:t>
            </a:r>
            <a:r>
              <a:rPr lang="ko-KR" altLang="en-US" dirty="0"/>
              <a:t>이상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임력임피던스</a:t>
            </a:r>
            <a:r>
              <a:rPr lang="en-US" altLang="ko-KR" dirty="0"/>
              <a:t>		: 22k</a:t>
            </a:r>
            <a:r>
              <a:rPr lang="el-GR" altLang="ko-KR" dirty="0"/>
              <a:t>Ω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사용전압</a:t>
            </a:r>
            <a:r>
              <a:rPr lang="en-US" altLang="ko-KR" dirty="0"/>
              <a:t>			: AC 220V, DC 24V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8kg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D)mm		: 482 x 44 x 350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전고조파의율</a:t>
            </a:r>
            <a:r>
              <a:rPr lang="en-US" altLang="ko-KR" dirty="0"/>
              <a:t>		: 0.5%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PA </a:t>
            </a:r>
            <a:r>
              <a:rPr lang="ko-KR" altLang="en-US" dirty="0"/>
              <a:t>디지털파워앰프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입력단자</a:t>
            </a:r>
            <a:r>
              <a:rPr lang="en-US" altLang="ko-KR" dirty="0"/>
              <a:t>			: XLR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주파수응답</a:t>
            </a:r>
            <a:r>
              <a:rPr lang="en-US" altLang="ko-KR" dirty="0"/>
              <a:t>			: 60Hz~20kHz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입력감도</a:t>
            </a:r>
            <a:r>
              <a:rPr lang="en-US" altLang="ko-KR" dirty="0"/>
              <a:t>			: 0dBu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소비전력</a:t>
            </a:r>
            <a:r>
              <a:rPr lang="en-US" altLang="ko-KR" dirty="0"/>
              <a:t>			</a:t>
            </a:r>
            <a:r>
              <a:rPr lang="en-US" altLang="ko-KR"/>
              <a:t>: 400W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</a:t>
            </a:r>
            <a:r>
              <a:rPr lang="ko-KR" altLang="en-US" dirty="0"/>
              <a:t>보호회로내장</a:t>
            </a:r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DPA151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DIGITAL PA AMPLIFIER</a:t>
            </a:r>
            <a:endParaRPr lang="ko-KR" altLang="en-US" dirty="0"/>
          </a:p>
        </p:txBody>
      </p:sp>
      <p:pic>
        <p:nvPicPr>
          <p:cNvPr id="14" name="내용 개체 틀 13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025" b="43791"/>
          <a:stretch/>
        </p:blipFill>
        <p:spPr>
          <a:xfrm>
            <a:off x="1051942" y="2126555"/>
            <a:ext cx="4753322" cy="579121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124</Words>
  <Application>Microsoft Office PowerPoint</Application>
  <PresentationFormat>A4 용지(210x297mm)</PresentationFormat>
  <Paragraphs>23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94</cp:revision>
  <cp:lastPrinted>2013-05-06T09:04:50Z</cp:lastPrinted>
  <dcterms:created xsi:type="dcterms:W3CDTF">2013-05-06T00:21:39Z</dcterms:created>
  <dcterms:modified xsi:type="dcterms:W3CDTF">2024-07-02T07:44:15Z</dcterms:modified>
</cp:coreProperties>
</file>