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474" y="-6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2024-07-02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디지털 및 아날로그 신호 변환 컨버터 내장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USB, UART </a:t>
            </a:r>
            <a:r>
              <a:rPr lang="ko-KR" altLang="en-US" dirty="0"/>
              <a:t>케이블을 통하여 </a:t>
            </a:r>
            <a:r>
              <a:rPr lang="en-US" altLang="ko-KR" dirty="0"/>
              <a:t>PC</a:t>
            </a:r>
            <a:r>
              <a:rPr lang="ko-KR" altLang="en-US" dirty="0"/>
              <a:t>전용 </a:t>
            </a:r>
            <a:r>
              <a:rPr lang="en-US" altLang="ko-KR" dirty="0"/>
              <a:t>GUI</a:t>
            </a:r>
            <a:r>
              <a:rPr lang="ko-KR" altLang="en-US" dirty="0"/>
              <a:t>프로그램과 연결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밴드수</a:t>
            </a:r>
            <a:r>
              <a:rPr lang="en-US" altLang="ko-KR" dirty="0"/>
              <a:t>			: 4 XLR IN / 4 XLR 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-82dB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+4dBu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입력임피던스</a:t>
            </a:r>
            <a:r>
              <a:rPr lang="en-US" altLang="ko-KR" dirty="0"/>
              <a:t>		: 10k</a:t>
            </a:r>
            <a:r>
              <a:rPr lang="el-GR" altLang="ko-KR" dirty="0"/>
              <a:t>Ω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0.001%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디지털프로세서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20Hz~22kHz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600</a:t>
            </a:r>
            <a:r>
              <a:rPr lang="el-GR" altLang="ko-KR" dirty="0"/>
              <a:t>Ω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</a:t>
            </a:r>
            <a:r>
              <a:rPr lang="en-US" altLang="ko-KR"/>
              <a:t>: AC 220V / 60Hz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405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DP6144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PROCESSOR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96" b="35049"/>
          <a:stretch/>
        </p:blipFill>
        <p:spPr>
          <a:xfrm>
            <a:off x="1195610" y="1750423"/>
            <a:ext cx="4609654" cy="13716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116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105</cp:revision>
  <cp:lastPrinted>2013-05-06T09:04:50Z</cp:lastPrinted>
  <dcterms:created xsi:type="dcterms:W3CDTF">2013-05-06T00:21:39Z</dcterms:created>
  <dcterms:modified xsi:type="dcterms:W3CDTF">2024-07-02T07:38:05Z</dcterms:modified>
</cp:coreProperties>
</file>