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UTP</a:t>
            </a:r>
            <a:r>
              <a:rPr lang="ko-KR" altLang="en-US" dirty="0"/>
              <a:t>케이블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크기</a:t>
            </a:r>
            <a:r>
              <a:rPr lang="en-US" altLang="ko-KR" dirty="0"/>
              <a:t>(</a:t>
            </a:r>
            <a:r>
              <a:rPr lang="ko-KR" altLang="en-US" dirty="0"/>
              <a:t>길이</a:t>
            </a:r>
            <a:r>
              <a:rPr lang="en-US" altLang="ko-KR" dirty="0"/>
              <a:t>)			: 100m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커넥터종류</a:t>
            </a:r>
            <a:r>
              <a:rPr lang="en-US" altLang="ko-KR" dirty="0"/>
              <a:t>			: </a:t>
            </a:r>
            <a:r>
              <a:rPr lang="ko-KR" altLang="en-US" dirty="0" err="1"/>
              <a:t>이더콘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케이블종류</a:t>
            </a:r>
            <a:r>
              <a:rPr lang="en-US" altLang="ko-KR" dirty="0"/>
              <a:t>			: </a:t>
            </a:r>
            <a:r>
              <a:rPr lang="ko-KR" altLang="en-US" dirty="0"/>
              <a:t>네트워크케이블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12.7kg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fontAlgn="base" latinLnBrk="0"/>
            <a:r>
              <a:rPr lang="en-US" altLang="ko-KR" dirty="0"/>
              <a:t>DNC100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2854920" cy="281682"/>
          </a:xfrm>
        </p:spPr>
        <p:txBody>
          <a:bodyPr/>
          <a:lstStyle/>
          <a:p>
            <a:r>
              <a:rPr lang="en-US" altLang="ko-KR" dirty="0"/>
              <a:t>CAT5E NETWORK CABLE</a:t>
            </a:r>
            <a:endParaRPr lang="ko-KR" altLang="en-US" dirty="0"/>
          </a:p>
        </p:txBody>
      </p:sp>
      <p:pic>
        <p:nvPicPr>
          <p:cNvPr id="10" name="내용 개체 틀 9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5" b="8468"/>
          <a:stretch/>
        </p:blipFill>
        <p:spPr>
          <a:xfrm>
            <a:off x="1844030" y="1136469"/>
            <a:ext cx="3169146" cy="261257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34</Words>
  <Application>Microsoft Office PowerPoint</Application>
  <PresentationFormat>A4 용지(210x297mm)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117</cp:revision>
  <cp:lastPrinted>2013-05-06T09:04:50Z</cp:lastPrinted>
  <dcterms:created xsi:type="dcterms:W3CDTF">2013-05-06T00:21:39Z</dcterms:created>
  <dcterms:modified xsi:type="dcterms:W3CDTF">2024-07-02T07:33:41Z</dcterms:modified>
</cp:coreProperties>
</file>