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라인어레이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1,000kg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638 x 836 x</a:t>
            </a:r>
            <a:r>
              <a:rPr lang="ko-KR" altLang="en-US" dirty="0"/>
              <a:t> </a:t>
            </a:r>
            <a:r>
              <a:rPr lang="en-US" altLang="ko-KR" dirty="0"/>
              <a:t>80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라인어레이</a:t>
            </a:r>
            <a:r>
              <a:rPr lang="ko-KR" altLang="en-US" dirty="0"/>
              <a:t> 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리깅형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DLG008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28" name="내용 개체 틀 2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61" b="8910"/>
          <a:stretch/>
        </p:blipFill>
        <p:spPr>
          <a:xfrm>
            <a:off x="1800084" y="1177021"/>
            <a:ext cx="3285100" cy="255675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61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174</cp:revision>
  <cp:lastPrinted>2013-05-06T09:04:50Z</cp:lastPrinted>
  <dcterms:created xsi:type="dcterms:W3CDTF">2013-05-06T00:21:39Z</dcterms:created>
  <dcterms:modified xsi:type="dcterms:W3CDTF">2024-07-02T07:22:56Z</dcterms:modified>
</cp:coreProperties>
</file>