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랙</a:t>
            </a:r>
            <a:r>
              <a:rPr lang="ko-KR" altLang="en-US" dirty="0"/>
              <a:t> 장착용 키보드 슬라이드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2U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88 x 333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키보드탑재용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 err="1"/>
              <a:t>랙장착형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 err="1"/>
              <a:t>스틸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1.5kg</a:t>
            </a: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DKT200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KEYBORD TRAY</a:t>
            </a:r>
            <a:endParaRPr lang="ko-KR" altLang="en-US" dirty="0"/>
          </a:p>
        </p:txBody>
      </p:sp>
      <p:pic>
        <p:nvPicPr>
          <p:cNvPr id="46" name="내용 개체 틀 45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05" b="37892"/>
          <a:stretch/>
        </p:blipFill>
        <p:spPr>
          <a:xfrm>
            <a:off x="907578" y="2070099"/>
            <a:ext cx="5185718" cy="9906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55</Words>
  <Application>Microsoft Office PowerPoint</Application>
  <PresentationFormat>A4 용지(210x297mm)</PresentationFormat>
  <Paragraphs>12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125</cp:revision>
  <cp:lastPrinted>2013-05-06T09:04:50Z</cp:lastPrinted>
  <dcterms:created xsi:type="dcterms:W3CDTF">2013-05-06T00:21:39Z</dcterms:created>
  <dcterms:modified xsi:type="dcterms:W3CDTF">2024-07-02T07:06:47Z</dcterms:modified>
</cp:coreProperties>
</file>