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40" y="-30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1363"/>
            <a:ext cx="25574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44" tIns="45322" rIns="90644" bIns="45322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다이나믹</a:t>
            </a:r>
            <a:r>
              <a:rPr lang="ko-KR" altLang="en-US" dirty="0"/>
              <a:t> 마이크로폰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연설이나 회의석상에서 발언자의 음성을 명확하게 재현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주파수반응</a:t>
            </a:r>
            <a:r>
              <a:rPr lang="en-US" altLang="ko-KR" dirty="0"/>
              <a:t>			: 70Hz~17kHz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사용형태</a:t>
            </a:r>
            <a:r>
              <a:rPr lang="en-US" altLang="ko-KR" dirty="0"/>
              <a:t>			: </a:t>
            </a:r>
            <a:r>
              <a:rPr lang="ko-KR" altLang="en-US" dirty="0"/>
              <a:t>핸드마이크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52 x 180 x 21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0.27kg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커넥터형태</a:t>
            </a:r>
            <a:r>
              <a:rPr lang="en-US" altLang="ko-KR" dirty="0"/>
              <a:t>			: 3-pin XLR-Male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다이나믹마이크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보컬용</a:t>
            </a:r>
            <a:r>
              <a:rPr lang="en-US" altLang="ko-KR" dirty="0"/>
              <a:t>, </a:t>
            </a:r>
            <a:r>
              <a:rPr lang="ko-KR" altLang="en-US" dirty="0"/>
              <a:t>스피치용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지향성</a:t>
            </a:r>
            <a:r>
              <a:rPr lang="en-US" altLang="ko-KR" dirty="0"/>
              <a:t>			: </a:t>
            </a:r>
            <a:r>
              <a:rPr lang="ko-KR" altLang="en-US" dirty="0"/>
              <a:t>단일지향성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감도</a:t>
            </a:r>
            <a:r>
              <a:rPr lang="en-US" altLang="ko-KR" dirty="0"/>
              <a:t>			: -49dB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</a:t>
            </a:r>
            <a:r>
              <a:rPr lang="en-US" altLang="ko-KR"/>
              <a:t>: 400</a:t>
            </a:r>
            <a:r>
              <a:rPr lang="el-GR" altLang="ko-KR"/>
              <a:t>Ω</a:t>
            </a:r>
            <a:endParaRPr lang="el-GR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ON-OFF</a:t>
            </a:r>
            <a:r>
              <a:rPr lang="ko-KR" altLang="en-US" dirty="0"/>
              <a:t>스위치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DDM003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DYNAMIC MIC</a:t>
            </a:r>
            <a:endParaRPr lang="ko-KR" altLang="en-US" dirty="0"/>
          </a:p>
        </p:txBody>
      </p:sp>
      <p:pic>
        <p:nvPicPr>
          <p:cNvPr id="21" name="내용 개체 틀 2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5" b="10720"/>
          <a:stretch/>
        </p:blipFill>
        <p:spPr>
          <a:xfrm>
            <a:off x="1771674" y="1143001"/>
            <a:ext cx="3457526" cy="2647949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99</Words>
  <Application>Microsoft Office PowerPoint</Application>
  <PresentationFormat>A4 용지(210x297mm)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140</cp:revision>
  <cp:lastPrinted>2024-07-02T06:03:08Z</cp:lastPrinted>
  <dcterms:created xsi:type="dcterms:W3CDTF">2013-05-06T00:21:39Z</dcterms:created>
  <dcterms:modified xsi:type="dcterms:W3CDTF">2024-07-02T07:03:22Z</dcterms:modified>
</cp:coreProperties>
</file>