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36" y="-40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다이나믹</a:t>
            </a:r>
            <a:r>
              <a:rPr lang="ko-KR" altLang="en-US" dirty="0"/>
              <a:t> 마이크로폰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연설이나 회의석상에서 발언자의 음성을 명확하게 재현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: 50Hz~16kHz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/>
              <a:t>핸드마이크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52 x 180 x 21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0.3kg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커넥터형태</a:t>
            </a:r>
            <a:r>
              <a:rPr lang="en-US" altLang="ko-KR" dirty="0"/>
              <a:t>			: 3-pin XLR-Male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다이나믹마이크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보컬용</a:t>
            </a:r>
            <a:r>
              <a:rPr lang="en-US" altLang="ko-KR" dirty="0"/>
              <a:t>, </a:t>
            </a:r>
            <a:r>
              <a:rPr lang="ko-KR" altLang="en-US" dirty="0"/>
              <a:t>스피치용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지향성</a:t>
            </a:r>
            <a:r>
              <a:rPr lang="en-US" altLang="ko-KR" dirty="0"/>
              <a:t>			: </a:t>
            </a:r>
            <a:r>
              <a:rPr lang="ko-KR" altLang="en-US" dirty="0"/>
              <a:t>단일지향성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감도</a:t>
            </a:r>
            <a:r>
              <a:rPr lang="en-US" altLang="ko-KR" dirty="0"/>
              <a:t>			: -54dB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/>
              <a:t>600Ω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ON-OFF</a:t>
            </a:r>
            <a:r>
              <a:rPr lang="ko-KR" altLang="en-US" dirty="0"/>
              <a:t>스위치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DDM001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DYNAMIC MIC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06" y="992113"/>
            <a:ext cx="2881462" cy="288146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98</Words>
  <Application>Microsoft Office PowerPoint</Application>
  <PresentationFormat>A4 용지(210x297mm)</PresentationFormat>
  <Paragraphs>24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137</cp:revision>
  <cp:lastPrinted>2013-05-06T09:04:50Z</cp:lastPrinted>
  <dcterms:created xsi:type="dcterms:W3CDTF">2013-05-06T00:21:39Z</dcterms:created>
  <dcterms:modified xsi:type="dcterms:W3CDTF">2024-07-02T02:47:47Z</dcterms:modified>
</cp:coreProperties>
</file>