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음향</a:t>
            </a:r>
            <a:r>
              <a:rPr lang="en-US" altLang="ko-KR" dirty="0"/>
              <a:t>,</a:t>
            </a:r>
            <a:r>
              <a:rPr lang="ko-KR" altLang="en-US" dirty="0"/>
              <a:t>영상 장비들을 장착 할 수 있도록 만든 콘솔데스크타입 </a:t>
            </a:r>
            <a:r>
              <a:rPr lang="ko-KR" altLang="en-US" dirty="0" err="1"/>
              <a:t>랙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(W x H x D)mm		: 567 x 958 </a:t>
            </a:r>
            <a:r>
              <a:rPr lang="en-US" altLang="ko-KR"/>
              <a:t>x 1,100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슬롯규격</a:t>
            </a:r>
            <a:r>
              <a:rPr lang="en-US" altLang="ko-KR" dirty="0"/>
              <a:t>			: 4U(</a:t>
            </a:r>
            <a:r>
              <a:rPr lang="ko-KR" altLang="en-US" dirty="0"/>
              <a:t>상단</a:t>
            </a:r>
            <a:r>
              <a:rPr lang="en-US" altLang="ko-KR" dirty="0"/>
              <a:t>), 10U(</a:t>
            </a:r>
            <a:r>
              <a:rPr lang="ko-KR" altLang="en-US" dirty="0"/>
              <a:t>하단</a:t>
            </a:r>
            <a:r>
              <a:rPr lang="en-US" altLang="ko-KR" dirty="0"/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용도</a:t>
            </a:r>
            <a:r>
              <a:rPr lang="en-US" altLang="ko-KR" dirty="0"/>
              <a:t>			: </a:t>
            </a:r>
            <a:r>
              <a:rPr lang="ko-KR" altLang="en-US" dirty="0"/>
              <a:t>콘솔데스크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53.5kg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도어형태</a:t>
            </a:r>
            <a:r>
              <a:rPr lang="en-US" altLang="ko-KR" dirty="0"/>
              <a:t>			: </a:t>
            </a:r>
            <a:r>
              <a:rPr lang="ko-KR" altLang="en-US" dirty="0"/>
              <a:t>강철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시건장치유무</a:t>
            </a:r>
            <a:r>
              <a:rPr lang="en-US" altLang="ko-KR" dirty="0"/>
              <a:t>		: </a:t>
            </a:r>
            <a:r>
              <a:rPr lang="ko-KR" altLang="en-US" dirty="0"/>
              <a:t>유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재질</a:t>
            </a:r>
            <a:r>
              <a:rPr lang="en-US" altLang="ko-KR" dirty="0"/>
              <a:t>			: </a:t>
            </a:r>
            <a:r>
              <a:rPr lang="ko-KR" altLang="en-US" dirty="0"/>
              <a:t>강철</a:t>
            </a:r>
            <a:r>
              <a:rPr lang="en-US" altLang="ko-KR" dirty="0"/>
              <a:t>, MDF</a:t>
            </a:r>
          </a:p>
          <a:p>
            <a:endParaRPr lang="en-US" altLang="ko-KR" dirty="0"/>
          </a:p>
          <a:p>
            <a:pPr fontAlgn="base"/>
            <a:endParaRPr lang="en-US" altLang="ko-KR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DCR004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RACK CABINET</a:t>
            </a:r>
            <a:endParaRPr lang="ko-KR" altLang="en-US" dirty="0"/>
          </a:p>
        </p:txBody>
      </p:sp>
      <p:pic>
        <p:nvPicPr>
          <p:cNvPr id="34" name="내용 개체 틀 33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099" b="10244"/>
          <a:stretch/>
        </p:blipFill>
        <p:spPr>
          <a:xfrm>
            <a:off x="1418327" y="1077631"/>
            <a:ext cx="4033590" cy="2769326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76</Words>
  <Application>Microsoft Office PowerPoint</Application>
  <PresentationFormat>A4 용지(210x297mm)</PresentationFormat>
  <Paragraphs>11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111</cp:revision>
  <cp:lastPrinted>2013-05-06T09:04:50Z</cp:lastPrinted>
  <dcterms:created xsi:type="dcterms:W3CDTF">2013-05-06T00:21:39Z</dcterms:created>
  <dcterms:modified xsi:type="dcterms:W3CDTF">2024-07-01T08:10:57Z</dcterms:modified>
</cp:coreProperties>
</file>