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음향</a:t>
            </a:r>
            <a:r>
              <a:rPr lang="en-US" altLang="ko-KR" dirty="0"/>
              <a:t>,</a:t>
            </a:r>
            <a:r>
              <a:rPr lang="ko-KR" altLang="en-US" dirty="0"/>
              <a:t>영상 장비들을 장착 할 수 있도록 만든 콘솔데스크타입 </a:t>
            </a:r>
            <a:r>
              <a:rPr lang="ko-KR" altLang="en-US" dirty="0" err="1"/>
              <a:t>랙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567 x 720 </a:t>
            </a:r>
            <a:r>
              <a:rPr lang="en-US" altLang="ko-KR"/>
              <a:t>x 1,100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10U(</a:t>
            </a:r>
            <a:r>
              <a:rPr lang="ko-KR" altLang="en-US" dirty="0"/>
              <a:t>하단</a:t>
            </a:r>
            <a:r>
              <a:rPr lang="en-US" altLang="ko-KR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콘솔데스크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r>
              <a:rPr lang="en-US" altLang="ko-KR" dirty="0"/>
              <a:t>, MDF</a:t>
            </a:r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DCR000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32" name="내용 개체 틀 31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09" b="12247"/>
          <a:stretch/>
        </p:blipFill>
        <p:spPr>
          <a:xfrm>
            <a:off x="1445272" y="1237585"/>
            <a:ext cx="4033590" cy="2510684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72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111</cp:revision>
  <cp:lastPrinted>2013-05-06T09:04:50Z</cp:lastPrinted>
  <dcterms:created xsi:type="dcterms:W3CDTF">2013-05-06T00:21:39Z</dcterms:created>
  <dcterms:modified xsi:type="dcterms:W3CDTF">2024-07-01T08:08:06Z</dcterms:modified>
</cp:coreProperties>
</file>