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84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라인어레이</a:t>
            </a:r>
            <a:r>
              <a:rPr lang="ko-KR" altLang="en-US" dirty="0"/>
              <a:t> </a:t>
            </a:r>
            <a:r>
              <a:rPr lang="ko-KR" altLang="en-US" dirty="0" err="1"/>
              <a:t>라우드</a:t>
            </a:r>
            <a:r>
              <a:rPr lang="ko-KR" altLang="en-US" dirty="0"/>
              <a:t> 스피커 전용 </a:t>
            </a:r>
            <a:r>
              <a:rPr lang="ko-KR" altLang="en-US" dirty="0" err="1"/>
              <a:t>브래킷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허용하중</a:t>
            </a:r>
            <a:r>
              <a:rPr lang="en-US" altLang="ko-KR" dirty="0"/>
              <a:t>			: 1,500kg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ko-KR" altLang="en-US" dirty="0"/>
              <a:t>가로 </a:t>
            </a:r>
            <a:r>
              <a:rPr lang="en-US" altLang="ko-KR" dirty="0"/>
              <a:t>x </a:t>
            </a:r>
            <a:r>
              <a:rPr lang="ko-KR" altLang="en-US" dirty="0"/>
              <a:t>세로</a:t>
            </a:r>
            <a:r>
              <a:rPr lang="en-US" altLang="ko-KR" dirty="0"/>
              <a:t>)mm	: 700 x 700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라인어레이</a:t>
            </a:r>
            <a:r>
              <a:rPr lang="ko-KR" altLang="en-US" dirty="0"/>
              <a:t> 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리깅형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DCB003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SPEAKER BRACKET</a:t>
            </a:r>
            <a:endParaRPr lang="ko-KR" altLang="en-US" dirty="0"/>
          </a:p>
        </p:txBody>
      </p:sp>
      <p:pic>
        <p:nvPicPr>
          <p:cNvPr id="30" name="내용 개체 틀 29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97" b="17516"/>
          <a:stretch/>
        </p:blipFill>
        <p:spPr>
          <a:xfrm>
            <a:off x="1715322" y="1320799"/>
            <a:ext cx="3457526" cy="2264229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60</Words>
  <Application>Microsoft Office PowerPoint</Application>
  <PresentationFormat>A4 용지(210x297mm)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176</cp:revision>
  <cp:lastPrinted>2013-05-06T09:04:50Z</cp:lastPrinted>
  <dcterms:created xsi:type="dcterms:W3CDTF">2013-05-06T00:21:39Z</dcterms:created>
  <dcterms:modified xsi:type="dcterms:W3CDTF">2024-07-15T06:01:59Z</dcterms:modified>
</cp:coreProperties>
</file>