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1" r:id="rId2"/>
  </p:sldIdLst>
  <p:sldSz cx="6858000" cy="9906000" type="A4"/>
  <p:notesSz cx="6807200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4B4B"/>
    <a:srgbClr val="3D3D3D"/>
    <a:srgbClr val="515151"/>
    <a:srgbClr val="737373"/>
    <a:srgbClr val="979797"/>
    <a:srgbClr val="E6E6E6"/>
    <a:srgbClr val="D5E3FB"/>
    <a:srgbClr val="DCE0F4"/>
    <a:srgbClr val="D7D8F9"/>
    <a:srgbClr val="2E50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9" d="100"/>
          <a:sy n="39" d="100"/>
        </p:scale>
        <p:origin x="1842" y="60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608588-9A02-4E95-9A70-AFE9DE755D31}" type="datetimeFigureOut">
              <a:rPr lang="ko-KR" altLang="en-US" smtClean="0"/>
              <a:t>2024-07-15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114550" y="746125"/>
            <a:ext cx="25781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EECF2B-0C1C-4879-B86A-E8F3E3700B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455682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EECF2B-0C1C-4879-B86A-E8F3E3700B26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637987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2"/>
          <p:cNvSpPr>
            <a:spLocks noGrp="1"/>
          </p:cNvSpPr>
          <p:nvPr>
            <p:ph idx="14"/>
          </p:nvPr>
        </p:nvSpPr>
        <p:spPr>
          <a:xfrm>
            <a:off x="476672" y="4088904"/>
            <a:ext cx="6048672" cy="1440160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9" name="내용 개체 틀 2"/>
          <p:cNvSpPr>
            <a:spLocks noGrp="1"/>
          </p:cNvSpPr>
          <p:nvPr>
            <p:ph idx="15"/>
          </p:nvPr>
        </p:nvSpPr>
        <p:spPr>
          <a:xfrm>
            <a:off x="476672" y="5889104"/>
            <a:ext cx="6048672" cy="3470898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16"/>
          </p:nvPr>
        </p:nvSpPr>
        <p:spPr>
          <a:xfrm>
            <a:off x="215462" y="464493"/>
            <a:ext cx="2565466" cy="504825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200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11" name="텍스트 개체 틀 3"/>
          <p:cNvSpPr>
            <a:spLocks noGrp="1"/>
          </p:cNvSpPr>
          <p:nvPr>
            <p:ph type="body" sz="quarter" idx="17"/>
          </p:nvPr>
        </p:nvSpPr>
        <p:spPr>
          <a:xfrm>
            <a:off x="214040" y="350838"/>
            <a:ext cx="2132856" cy="288031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1400">
                <a:solidFill>
                  <a:schemeClr val="bg1">
                    <a:lumMod val="50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6" name="내용 개체 틀 2"/>
          <p:cNvSpPr>
            <a:spLocks noGrp="1"/>
          </p:cNvSpPr>
          <p:nvPr>
            <p:ph idx="18"/>
          </p:nvPr>
        </p:nvSpPr>
        <p:spPr>
          <a:xfrm>
            <a:off x="476672" y="1280592"/>
            <a:ext cx="6048672" cy="2304256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1558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텍스트 개체 틀 15"/>
          <p:cNvSpPr txBox="1">
            <a:spLocks/>
          </p:cNvSpPr>
          <p:nvPr userDrawn="1"/>
        </p:nvSpPr>
        <p:spPr>
          <a:xfrm>
            <a:off x="4365104" y="2000672"/>
            <a:ext cx="2088232" cy="432048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marL="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ko-KR" altLang="en-US"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260648" y="3787527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제품특징</a:t>
            </a:r>
          </a:p>
        </p:txBody>
      </p:sp>
      <p:sp>
        <p:nvSpPr>
          <p:cNvPr id="7" name="TextBox 6"/>
          <p:cNvSpPr txBox="1"/>
          <p:nvPr userDrawn="1"/>
        </p:nvSpPr>
        <p:spPr>
          <a:xfrm>
            <a:off x="260648" y="5578764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제품사양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4182988" y="9453230"/>
            <a:ext cx="267501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서울특별시 강남구 </a:t>
            </a:r>
            <a:r>
              <a:rPr lang="ko-KR" altLang="en-US" sz="950" b="1" dirty="0" err="1">
                <a:solidFill>
                  <a:srgbClr val="666666"/>
                </a:solidFill>
                <a:latin typeface="+mj-lt"/>
                <a:ea typeface="+mn-ea"/>
              </a:rPr>
              <a:t>논현로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134 3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층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302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호</a:t>
            </a:r>
            <a:endParaRPr lang="en-US" altLang="ko-KR" sz="950" b="1" dirty="0">
              <a:solidFill>
                <a:srgbClr val="666666"/>
              </a:solidFill>
              <a:latin typeface="+mj-lt"/>
              <a:ea typeface="+mn-ea"/>
            </a:endParaRPr>
          </a:p>
          <a:p>
            <a:pPr algn="l"/>
            <a:endParaRPr lang="en-US" altLang="ko-KR" sz="200" b="1" dirty="0">
              <a:solidFill>
                <a:srgbClr val="666666"/>
              </a:solidFill>
              <a:latin typeface="+mj-lt"/>
              <a:ea typeface="+mn-ea"/>
            </a:endParaRPr>
          </a:p>
          <a:p>
            <a:pPr algn="l"/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전화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: 02-6204-4200   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팩스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: 02-6442-4210</a:t>
            </a:r>
            <a:endParaRPr lang="ko-KR" altLang="en-US" sz="950" b="1" dirty="0">
              <a:solidFill>
                <a:srgbClr val="666666"/>
              </a:solidFill>
              <a:latin typeface="+mj-lt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286116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xStyles>
    <p:titleStyle>
      <a:lvl1pPr algn="ctr" defTabSz="914400" rtl="0" eaLnBrk="1" latinLnBrk="1" hangingPunct="1">
        <a:spcBef>
          <a:spcPct val="0"/>
        </a:spcBef>
        <a:buNone/>
        <a:defRPr sz="1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1" hangingPunct="1">
        <a:spcBef>
          <a:spcPct val="20000"/>
        </a:spcBef>
        <a:buFont typeface="Arial" pitchFamily="34" charset="0"/>
        <a:buNone/>
        <a:defRPr sz="14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err="1"/>
              <a:t>라인어레이</a:t>
            </a:r>
            <a:r>
              <a:rPr lang="ko-KR" altLang="en-US" dirty="0"/>
              <a:t> </a:t>
            </a:r>
            <a:r>
              <a:rPr lang="ko-KR" altLang="en-US" dirty="0" err="1"/>
              <a:t>라우드</a:t>
            </a:r>
            <a:r>
              <a:rPr lang="ko-KR" altLang="en-US" dirty="0"/>
              <a:t> 스피커 전용 </a:t>
            </a:r>
            <a:r>
              <a:rPr lang="ko-KR" altLang="en-US" dirty="0" err="1"/>
              <a:t>브래킷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5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용도</a:t>
            </a:r>
            <a:r>
              <a:rPr lang="en-US" altLang="ko-KR" dirty="0"/>
              <a:t>			: </a:t>
            </a:r>
            <a:r>
              <a:rPr lang="ko-KR" altLang="en-US" dirty="0"/>
              <a:t>스피커용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무게</a:t>
            </a:r>
            <a:r>
              <a:rPr lang="en-US" altLang="ko-KR" dirty="0"/>
              <a:t>			: 10kg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허용하중</a:t>
            </a:r>
            <a:r>
              <a:rPr lang="en-US" altLang="ko-KR" dirty="0"/>
              <a:t>			: 1,500kg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외형규격 </a:t>
            </a:r>
            <a:r>
              <a:rPr lang="en-US" altLang="ko-KR" dirty="0"/>
              <a:t>(</a:t>
            </a:r>
            <a:r>
              <a:rPr lang="ko-KR" altLang="en-US" dirty="0"/>
              <a:t>가로 </a:t>
            </a:r>
            <a:r>
              <a:rPr lang="en-US" altLang="ko-KR" dirty="0"/>
              <a:t>x </a:t>
            </a:r>
            <a:r>
              <a:rPr lang="ko-KR" altLang="en-US" dirty="0"/>
              <a:t>세로</a:t>
            </a:r>
            <a:r>
              <a:rPr lang="en-US" altLang="ko-KR" dirty="0"/>
              <a:t>)mm	: 700 x 700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옵션</a:t>
            </a:r>
            <a:r>
              <a:rPr lang="en-US" altLang="ko-KR" dirty="0"/>
              <a:t>/</a:t>
            </a:r>
            <a:r>
              <a:rPr lang="ko-KR" altLang="en-US" dirty="0"/>
              <a:t>기타</a:t>
            </a:r>
            <a:r>
              <a:rPr lang="en-US" altLang="ko-KR" dirty="0"/>
              <a:t>			: </a:t>
            </a:r>
            <a:r>
              <a:rPr lang="ko-KR" altLang="en-US" dirty="0" err="1"/>
              <a:t>라인어레이</a:t>
            </a:r>
            <a:r>
              <a:rPr lang="ko-KR" altLang="en-US" dirty="0"/>
              <a:t> 스피커용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err="1"/>
              <a:t>취부형태</a:t>
            </a:r>
            <a:r>
              <a:rPr lang="en-US" altLang="ko-KR" dirty="0"/>
              <a:t>			: </a:t>
            </a:r>
            <a:r>
              <a:rPr lang="ko-KR" altLang="en-US" dirty="0" err="1"/>
              <a:t>리깅형</a:t>
            </a:r>
            <a:endParaRPr lang="en-US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재질</a:t>
            </a:r>
            <a:r>
              <a:rPr lang="en-US" altLang="ko-KR" dirty="0"/>
              <a:t>			: </a:t>
            </a:r>
            <a:r>
              <a:rPr lang="ko-KR" altLang="en-US" dirty="0"/>
              <a:t>강철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altLang="ko-KR" dirty="0"/>
              <a:t>DCB003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17"/>
          </p:nvPr>
        </p:nvSpPr>
        <p:spPr>
          <a:xfrm>
            <a:off x="214040" y="350839"/>
            <a:ext cx="3286968" cy="281682"/>
          </a:xfrm>
        </p:spPr>
        <p:txBody>
          <a:bodyPr/>
          <a:lstStyle/>
          <a:p>
            <a:r>
              <a:rPr lang="en-US" altLang="ko-KR" dirty="0"/>
              <a:t>SPEAKER BRACKET</a:t>
            </a:r>
            <a:endParaRPr lang="ko-KR" altLang="en-US" dirty="0"/>
          </a:p>
        </p:txBody>
      </p:sp>
      <p:pic>
        <p:nvPicPr>
          <p:cNvPr id="30" name="내용 개체 틀 29"/>
          <p:cNvPicPr>
            <a:picLocks noGrp="1" noChangeAspect="1"/>
          </p:cNvPicPr>
          <p:nvPr>
            <p:ph idx="18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997" b="17516"/>
          <a:stretch/>
        </p:blipFill>
        <p:spPr>
          <a:xfrm>
            <a:off x="1715322" y="1320799"/>
            <a:ext cx="3457526" cy="2264229"/>
          </a:xfrm>
        </p:spPr>
      </p:pic>
    </p:spTree>
    <p:extLst>
      <p:ext uri="{BB962C8B-B14F-4D97-AF65-F5344CB8AC3E}">
        <p14:creationId xmlns:p14="http://schemas.microsoft.com/office/powerpoint/2010/main" val="24208057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1144</TotalTime>
  <Words>60</Words>
  <Application>Microsoft Office PowerPoint</Application>
  <PresentationFormat>A4 용지(210x297mm)</PresentationFormat>
  <Paragraphs>14</Paragraphs>
  <Slides>1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정수정</dc:creator>
  <cp:lastModifiedBy>Lahyun Moon</cp:lastModifiedBy>
  <cp:revision>176</cp:revision>
  <cp:lastPrinted>2013-05-06T09:04:50Z</cp:lastPrinted>
  <dcterms:created xsi:type="dcterms:W3CDTF">2013-05-06T00:21:39Z</dcterms:created>
  <dcterms:modified xsi:type="dcterms:W3CDTF">2024-07-15T06:01:59Z</dcterms:modified>
</cp:coreProperties>
</file>