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15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디지털 및 아날로그 신호 변환 컨버터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USB, UART </a:t>
            </a:r>
            <a:r>
              <a:rPr lang="ko-KR" altLang="en-US" dirty="0"/>
              <a:t>케이블을 통하여 </a:t>
            </a:r>
            <a:r>
              <a:rPr lang="en-US" altLang="ko-KR" dirty="0"/>
              <a:t>PC</a:t>
            </a:r>
            <a:r>
              <a:rPr lang="ko-KR" altLang="en-US" dirty="0"/>
              <a:t>전용 </a:t>
            </a:r>
            <a:r>
              <a:rPr lang="en-US" altLang="ko-KR" dirty="0"/>
              <a:t>GUI</a:t>
            </a:r>
            <a:r>
              <a:rPr lang="ko-KR" altLang="en-US" dirty="0"/>
              <a:t>프로그램과 연결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밴드수</a:t>
            </a:r>
            <a:r>
              <a:rPr lang="en-US" altLang="ko-KR" dirty="0"/>
              <a:t>			: 2 XLR IN / 4 XLR OUT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-82dB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임력임피던스</a:t>
            </a:r>
            <a:r>
              <a:rPr lang="en-US" altLang="ko-KR" dirty="0"/>
              <a:t>		: 10k</a:t>
            </a:r>
            <a:r>
              <a:rPr lang="el-GR" altLang="ko-KR" dirty="0"/>
              <a:t>Ω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0.001%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20Hz~22kHz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600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+4dBu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디지털프로세서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44 x 405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3.5kg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DC6124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DIGITAL PROCESSOR</a:t>
            </a:r>
            <a:endParaRPr lang="ko-KR" altLang="en-US" dirty="0"/>
          </a:p>
        </p:txBody>
      </p:sp>
      <p:pic>
        <p:nvPicPr>
          <p:cNvPr id="37" name="내용 개체 틀 3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50" b="37701"/>
          <a:stretch/>
        </p:blipFill>
        <p:spPr>
          <a:xfrm>
            <a:off x="691902" y="1928664"/>
            <a:ext cx="5473402" cy="1146628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116</Words>
  <Application>Microsoft Office PowerPoint</Application>
  <PresentationFormat>A4 용지(210x297mm)</PresentationFormat>
  <Paragraphs>20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106</cp:revision>
  <cp:lastPrinted>2013-05-06T09:04:50Z</cp:lastPrinted>
  <dcterms:created xsi:type="dcterms:W3CDTF">2013-05-06T00:21:39Z</dcterms:created>
  <dcterms:modified xsi:type="dcterms:W3CDTF">2024-07-01T05:03:39Z</dcterms:modified>
</cp:coreProperties>
</file>