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40" y="-257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알루미늄 재질의 네트워크 시스템 장비용 </a:t>
            </a:r>
            <a:r>
              <a:rPr lang="ko-KR" altLang="en-US" dirty="0" err="1"/>
              <a:t>랙</a:t>
            </a:r>
            <a:r>
              <a:rPr lang="ko-KR" altLang="en-US" dirty="0"/>
              <a:t> </a:t>
            </a:r>
            <a:r>
              <a:rPr lang="ko-KR" altLang="en-US" dirty="0" err="1"/>
              <a:t>캐비넷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600 x 1,950 x 650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39U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방송장비장착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73kg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유리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DAR039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30" name="내용 개체 틀 29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5" b="1519"/>
          <a:stretch/>
        </p:blipFill>
        <p:spPr>
          <a:xfrm>
            <a:off x="1916385" y="946150"/>
            <a:ext cx="3168104" cy="298450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63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108</cp:revision>
  <cp:lastPrinted>2013-05-06T09:04:50Z</cp:lastPrinted>
  <dcterms:created xsi:type="dcterms:W3CDTF">2013-05-06T00:21:39Z</dcterms:created>
  <dcterms:modified xsi:type="dcterms:W3CDTF">2024-07-01T04:43:37Z</dcterms:modified>
</cp:coreProperties>
</file>