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80" y="-12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알루미늄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600 x 1,665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33U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64kg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DAR033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28" name="내용 개체 틀 2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0" b="6261"/>
          <a:stretch/>
        </p:blipFill>
        <p:spPr>
          <a:xfrm>
            <a:off x="1771674" y="1004754"/>
            <a:ext cx="3457526" cy="287491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105</cp:revision>
  <cp:lastPrinted>2013-05-06T09:04:50Z</cp:lastPrinted>
  <dcterms:created xsi:type="dcterms:W3CDTF">2013-05-06T00:21:39Z</dcterms:created>
  <dcterms:modified xsi:type="dcterms:W3CDTF">2024-07-01T04:29:59Z</dcterms:modified>
</cp:coreProperties>
</file>