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알루미늄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600 x 1,500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29U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60kg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DAR029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71" b="13297"/>
          <a:stretch/>
        </p:blipFill>
        <p:spPr>
          <a:xfrm>
            <a:off x="1627658" y="1165151"/>
            <a:ext cx="3745558" cy="257065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106</cp:revision>
  <cp:lastPrinted>2013-05-06T09:04:50Z</cp:lastPrinted>
  <dcterms:created xsi:type="dcterms:W3CDTF">2013-05-06T00:21:39Z</dcterms:created>
  <dcterms:modified xsi:type="dcterms:W3CDTF">2024-07-01T04:22:05Z</dcterms:modified>
</cp:coreProperties>
</file>