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3198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2024-07-01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3798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182988" y="9453230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알루미늄 재질의 네트워크 시스템 장비용 </a:t>
            </a:r>
            <a:r>
              <a:rPr lang="ko-KR" altLang="en-US" dirty="0" err="1"/>
              <a:t>랙</a:t>
            </a:r>
            <a:r>
              <a:rPr lang="ko-KR" altLang="en-US" dirty="0"/>
              <a:t> </a:t>
            </a:r>
            <a:r>
              <a:rPr lang="ko-KR" altLang="en-US" dirty="0" err="1"/>
              <a:t>캐비넷</a:t>
            </a:r>
            <a:endParaRPr lang="ko-KR" altLang="en-US" dirty="0"/>
          </a:p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 </a:t>
            </a:r>
            <a:r>
              <a:rPr lang="en-US" altLang="ko-KR" dirty="0"/>
              <a:t>(W x H x D)mm		: 600 x 1,250 x 650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슬롯규격</a:t>
            </a:r>
            <a:r>
              <a:rPr lang="en-US" altLang="ko-KR" dirty="0"/>
              <a:t>			: 23U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용도</a:t>
            </a:r>
            <a:r>
              <a:rPr lang="en-US" altLang="ko-KR" dirty="0"/>
              <a:t>			: </a:t>
            </a:r>
            <a:r>
              <a:rPr lang="ko-KR" altLang="en-US" dirty="0"/>
              <a:t>방송장비장착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50kg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도어형태</a:t>
            </a:r>
            <a:r>
              <a:rPr lang="en-US" altLang="ko-KR" dirty="0"/>
              <a:t>			: </a:t>
            </a:r>
            <a:r>
              <a:rPr lang="ko-KR" altLang="en-US" dirty="0"/>
              <a:t>유리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시건장치유무</a:t>
            </a:r>
            <a:r>
              <a:rPr lang="en-US" altLang="ko-KR" dirty="0"/>
              <a:t>		: </a:t>
            </a:r>
            <a:r>
              <a:rPr lang="ko-KR" altLang="en-US" dirty="0"/>
              <a:t>유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재질</a:t>
            </a:r>
            <a:r>
              <a:rPr lang="en-US" altLang="ko-KR" dirty="0"/>
              <a:t>			: </a:t>
            </a:r>
            <a:r>
              <a:rPr lang="ko-KR" altLang="en-US" dirty="0"/>
              <a:t>알루미늄</a:t>
            </a:r>
            <a:endParaRPr lang="en-US" altLang="ko-KR" dirty="0"/>
          </a:p>
          <a:p>
            <a:pPr fontAlgn="base"/>
            <a:endParaRPr lang="en-US" altLang="ko-KR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ko-KR" dirty="0"/>
              <a:t>DAR023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altLang="ko-KR" dirty="0"/>
              <a:t>RACK CABINET</a:t>
            </a:r>
            <a:endParaRPr lang="ko-KR" altLang="en-US" dirty="0"/>
          </a:p>
        </p:txBody>
      </p:sp>
      <p:pic>
        <p:nvPicPr>
          <p:cNvPr id="24" name="내용 개체 틀 23"/>
          <p:cNvPicPr>
            <a:picLocks noGrp="1" noChangeAspect="1"/>
          </p:cNvPicPr>
          <p:nvPr>
            <p:ph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17" b="8435"/>
          <a:stretch/>
        </p:blipFill>
        <p:spPr>
          <a:xfrm>
            <a:off x="1443015" y="1017960"/>
            <a:ext cx="4114844" cy="2865884"/>
          </a:xfrm>
        </p:spPr>
      </p:pic>
    </p:spTree>
    <p:extLst>
      <p:ext uri="{BB962C8B-B14F-4D97-AF65-F5344CB8AC3E}">
        <p14:creationId xmlns:p14="http://schemas.microsoft.com/office/powerpoint/2010/main" val="2235595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</TotalTime>
  <Words>63</Words>
  <Application>Microsoft Office PowerPoint</Application>
  <PresentationFormat>A4 용지(210x297mm)</PresentationFormat>
  <Paragraphs>11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102</cp:revision>
  <cp:lastPrinted>2013-05-06T09:04:50Z</cp:lastPrinted>
  <dcterms:created xsi:type="dcterms:W3CDTF">2013-05-06T00:21:39Z</dcterms:created>
  <dcterms:modified xsi:type="dcterms:W3CDTF">2024-07-01T04:19:46Z</dcterms:modified>
</cp:coreProperties>
</file>