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15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알루미늄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600 x 860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15U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DAR015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22" name="내용 개체 틀 21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02" b="15342"/>
          <a:stretch/>
        </p:blipFill>
        <p:spPr>
          <a:xfrm>
            <a:off x="1137444" y="1246684"/>
            <a:ext cx="4738402" cy="248557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100</cp:revision>
  <cp:lastPrinted>2013-05-06T09:04:50Z</cp:lastPrinted>
  <dcterms:created xsi:type="dcterms:W3CDTF">2013-05-06T00:21:39Z</dcterms:created>
  <dcterms:modified xsi:type="dcterms:W3CDTF">2024-07-01T04:17:22Z</dcterms:modified>
</cp:coreProperties>
</file>