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4B4B4B"/>
    <a:srgbClr val="3D3D3D"/>
    <a:srgbClr val="515151"/>
    <a:srgbClr val="737373"/>
    <a:srgbClr val="979797"/>
    <a:srgbClr val="E6E6E6"/>
    <a:srgbClr val="D5E3FB"/>
    <a:srgbClr val="DCE0F4"/>
    <a:srgbClr val="D7D8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6" y="-46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4044" y="-108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3608588-9A02-4E95-9A70-AFE9DE755D31}" type="datetimeFigureOut">
              <a:rPr lang="ko-KR" altLang="en-US" smtClean="0"/>
              <a:pPr/>
              <a:t>2024-06-28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42EECF2B-0C1C-4879-B86A-E8F3E3700B2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사용자 환경에 맞춰 </a:t>
            </a:r>
            <a:r>
              <a:rPr lang="ko-KR" altLang="en-US" dirty="0" err="1"/>
              <a:t>입출력부</a:t>
            </a:r>
            <a:r>
              <a:rPr lang="ko-KR" altLang="en-US" dirty="0"/>
              <a:t> </a:t>
            </a:r>
            <a:r>
              <a:rPr lang="en-US" altLang="ko-KR" dirty="0"/>
              <a:t>Rotate </a:t>
            </a:r>
            <a:r>
              <a:rPr lang="ko-KR" altLang="en-US" dirty="0"/>
              <a:t>가능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26</a:t>
            </a:r>
            <a:r>
              <a:rPr lang="ko-KR" altLang="en-US" dirty="0"/>
              <a:t>채널의 라인 입력 지원 </a:t>
            </a:r>
            <a:r>
              <a:rPr lang="en-US" altLang="ko-KR" dirty="0"/>
              <a:t>(</a:t>
            </a:r>
            <a:r>
              <a:rPr lang="ko-KR" altLang="en-US" dirty="0" err="1"/>
              <a:t>모노</a:t>
            </a:r>
            <a:r>
              <a:rPr lang="ko-KR" altLang="en-US" dirty="0"/>
              <a:t> </a:t>
            </a:r>
            <a:r>
              <a:rPr lang="en-US" altLang="ko-KR" dirty="0"/>
              <a:t>16</a:t>
            </a:r>
            <a:r>
              <a:rPr lang="ko-KR" altLang="en-US" dirty="0"/>
              <a:t>채널</a:t>
            </a:r>
            <a:r>
              <a:rPr lang="en-US" altLang="ko-KR" dirty="0"/>
              <a:t>, </a:t>
            </a:r>
            <a:r>
              <a:rPr lang="ko-KR" altLang="en-US" dirty="0"/>
              <a:t>트랙 </a:t>
            </a:r>
            <a:r>
              <a:rPr lang="en-US" altLang="ko-KR" dirty="0"/>
              <a:t>2</a:t>
            </a:r>
            <a:r>
              <a:rPr lang="ko-KR" altLang="en-US" dirty="0"/>
              <a:t>채널</a:t>
            </a:r>
            <a:r>
              <a:rPr lang="en-US" altLang="ko-KR" dirty="0"/>
              <a:t>, AUX </a:t>
            </a:r>
            <a:r>
              <a:rPr lang="ko-KR" altLang="en-US" dirty="0"/>
              <a:t>리턴 </a:t>
            </a:r>
            <a:r>
              <a:rPr lang="en-US" altLang="ko-KR" dirty="0"/>
              <a:t>8</a:t>
            </a:r>
            <a:r>
              <a:rPr lang="ko-KR" altLang="en-US" dirty="0"/>
              <a:t>채널</a:t>
            </a:r>
            <a:r>
              <a:rPr lang="en-US" altLang="ko-KR" dirty="0"/>
              <a:t>)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7</a:t>
            </a:r>
            <a:r>
              <a:rPr lang="ko-KR" altLang="en-US" dirty="0"/>
              <a:t>채널의 출력 지원 </a:t>
            </a:r>
            <a:r>
              <a:rPr lang="en-US" altLang="ko-KR" dirty="0"/>
              <a:t>(</a:t>
            </a:r>
            <a:r>
              <a:rPr lang="ko-KR" altLang="en-US" dirty="0"/>
              <a:t>메인 </a:t>
            </a:r>
            <a:r>
              <a:rPr lang="en-US" altLang="ko-KR" dirty="0"/>
              <a:t>2</a:t>
            </a:r>
            <a:r>
              <a:rPr lang="ko-KR" altLang="en-US" dirty="0"/>
              <a:t>채널</a:t>
            </a:r>
            <a:r>
              <a:rPr lang="en-US" altLang="ko-KR" dirty="0"/>
              <a:t>, </a:t>
            </a:r>
            <a:r>
              <a:rPr lang="ko-KR" altLang="en-US" dirty="0" err="1"/>
              <a:t>모노</a:t>
            </a:r>
            <a:r>
              <a:rPr lang="ko-KR" altLang="en-US" dirty="0"/>
              <a:t> </a:t>
            </a:r>
            <a:r>
              <a:rPr lang="en-US" altLang="ko-KR" dirty="0"/>
              <a:t>1</a:t>
            </a:r>
            <a:r>
              <a:rPr lang="ko-KR" altLang="en-US" dirty="0"/>
              <a:t>채널</a:t>
            </a:r>
            <a:r>
              <a:rPr lang="en-US" altLang="ko-KR" dirty="0"/>
              <a:t>, </a:t>
            </a:r>
            <a:r>
              <a:rPr lang="ko-KR" altLang="en-US" dirty="0"/>
              <a:t>그룹 </a:t>
            </a:r>
            <a:r>
              <a:rPr lang="en-US" altLang="ko-KR" dirty="0"/>
              <a:t>4</a:t>
            </a:r>
            <a:r>
              <a:rPr lang="ko-KR" altLang="en-US" dirty="0"/>
              <a:t>채널</a:t>
            </a:r>
            <a:r>
              <a:rPr lang="en-US" altLang="ko-KR" dirty="0"/>
              <a:t>)</a:t>
            </a:r>
            <a:endParaRPr lang="ko-KR" altLang="en-US" dirty="0"/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입력채널수</a:t>
            </a:r>
            <a:r>
              <a:rPr lang="en-US" altLang="ko-KR" dirty="0"/>
              <a:t>			: 26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출력채널수</a:t>
            </a:r>
            <a:r>
              <a:rPr lang="en-US" altLang="ko-KR" dirty="0"/>
              <a:t>			: 7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</a:t>
            </a:r>
            <a:r>
              <a:rPr lang="ko-KR" altLang="en-US" dirty="0"/>
              <a:t>데스크타입</a:t>
            </a:r>
            <a:r>
              <a:rPr lang="en-US" altLang="ko-KR" dirty="0"/>
              <a:t>, </a:t>
            </a:r>
            <a:r>
              <a:rPr lang="ko-KR" altLang="en-US" dirty="0" err="1"/>
              <a:t>랙타입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신호대잡음비</a:t>
            </a:r>
            <a:r>
              <a:rPr lang="en-US" altLang="ko-KR" dirty="0"/>
              <a:t>		: 90dB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전고조파의율</a:t>
            </a:r>
            <a:r>
              <a:rPr lang="en-US" altLang="ko-KR" dirty="0"/>
              <a:t>		: 0.005%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주파수응답</a:t>
            </a:r>
            <a:r>
              <a:rPr lang="en-US" altLang="ko-KR" dirty="0"/>
              <a:t>			: 20Hz~20kHz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사용전원</a:t>
            </a:r>
            <a:r>
              <a:rPr lang="en-US" altLang="ko-KR" dirty="0"/>
              <a:t>			: AC 220V / 50~60Hz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D)mm		: 483 x 496 x 52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입력채널종류</a:t>
            </a:r>
            <a:r>
              <a:rPr lang="en-US" altLang="ko-KR" dirty="0"/>
              <a:t>		: Mic, Line, Aux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 dirty="0"/>
              <a:t>아날로그믹서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콘덴서마이크</a:t>
            </a:r>
            <a:r>
              <a:rPr lang="en-US" altLang="ko-KR" dirty="0"/>
              <a:t>(</a:t>
            </a:r>
            <a:r>
              <a:rPr lang="ko-KR" altLang="en-US" dirty="0" err="1"/>
              <a:t>팬텀</a:t>
            </a:r>
            <a:r>
              <a:rPr lang="en-US" altLang="ko-KR" dirty="0"/>
              <a:t>)</a:t>
            </a:r>
            <a:r>
              <a:rPr lang="ko-KR" altLang="en-US" dirty="0"/>
              <a:t>전원</a:t>
            </a:r>
            <a:r>
              <a:rPr lang="en-US" altLang="ko-KR" dirty="0"/>
              <a:t>		: DC 48V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소비전력</a:t>
            </a:r>
            <a:r>
              <a:rPr lang="en-US" altLang="ko-KR" dirty="0"/>
              <a:t>			: 50W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8.6kg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DAM026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AUDIO MIXER</a:t>
            </a:r>
            <a:endParaRPr lang="ko-KR" altLang="en-US" dirty="0"/>
          </a:p>
        </p:txBody>
      </p:sp>
      <p:pic>
        <p:nvPicPr>
          <p:cNvPr id="16" name="내용 개체 틀 15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34" b="4484"/>
          <a:stretch/>
        </p:blipFill>
        <p:spPr>
          <a:xfrm>
            <a:off x="1988046" y="1150134"/>
            <a:ext cx="2881114" cy="2612638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148</Words>
  <Application>Microsoft Office PowerPoint</Application>
  <PresentationFormat>A4 용지(210x297mm)</PresentationFormat>
  <Paragraphs>24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103</cp:revision>
  <cp:lastPrinted>2013-05-06T09:04:50Z</cp:lastPrinted>
  <dcterms:created xsi:type="dcterms:W3CDTF">2013-05-06T00:21:39Z</dcterms:created>
  <dcterms:modified xsi:type="dcterms:W3CDTF">2024-06-28T08:50:05Z</dcterms:modified>
</cp:coreProperties>
</file>