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설치 및 연결의 편리를 위한 스피커 터미널 부착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방수용 </a:t>
            </a:r>
            <a:r>
              <a:rPr lang="ko-KR" altLang="en-US" dirty="0" err="1"/>
              <a:t>유니트</a:t>
            </a:r>
            <a:r>
              <a:rPr lang="ko-KR" altLang="en-US" dirty="0"/>
              <a:t> 사용과 기구적 설계에 대한 뛰어난 방습 효과 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250</a:t>
            </a:r>
            <a:r>
              <a:rPr lang="el-GR" altLang="ko-KR" dirty="0"/>
              <a:t> Ω /</a:t>
            </a:r>
            <a:r>
              <a:rPr lang="en-US" altLang="ko-KR" dirty="0"/>
              <a:t>1k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</a:t>
            </a:r>
            <a:r>
              <a:rPr lang="en-US" altLang="ko-KR"/>
              <a:t>: 250Hz~14kHz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150 x 620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 </a:t>
            </a:r>
            <a:r>
              <a:rPr lang="en-US" altLang="ko-KR" dirty="0"/>
              <a:t>/ </a:t>
            </a:r>
            <a:r>
              <a:rPr lang="ko-KR" altLang="en-US" dirty="0" err="1"/>
              <a:t>옥내외겸용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94dB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컬럼스피커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색상</a:t>
            </a:r>
            <a:r>
              <a:rPr lang="en-US" altLang="ko-KR" dirty="0"/>
              <a:t>			: GRAY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CUS040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COLUMN SPEAKER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1" b="1877"/>
          <a:stretch/>
        </p:blipFill>
        <p:spPr>
          <a:xfrm>
            <a:off x="2001520" y="1035993"/>
            <a:ext cx="2997834" cy="286389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98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89</cp:revision>
  <cp:lastPrinted>2013-05-06T09:04:50Z</cp:lastPrinted>
  <dcterms:created xsi:type="dcterms:W3CDTF">2013-05-06T00:21:39Z</dcterms:created>
  <dcterms:modified xsi:type="dcterms:W3CDTF">2024-06-28T08:44:15Z</dcterms:modified>
</cp:coreProperties>
</file>