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2094" y="-210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2024-06-28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설치 및 연결의 편리를 위한 스피커 터미널 부착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방수용 </a:t>
            </a:r>
            <a:r>
              <a:rPr lang="ko-KR" altLang="en-US" dirty="0" err="1"/>
              <a:t>유니트</a:t>
            </a:r>
            <a:r>
              <a:rPr lang="ko-KR" altLang="en-US" dirty="0"/>
              <a:t> 사용과 기구적 설계에 대한 뛰어난 방습 효과 </a:t>
            </a:r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30W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임피던스</a:t>
            </a:r>
            <a:r>
              <a:rPr lang="en-US" altLang="ko-KR" dirty="0"/>
              <a:t>			: 330</a:t>
            </a:r>
            <a:r>
              <a:rPr lang="el-GR" altLang="ko-KR" dirty="0"/>
              <a:t>Ω/</a:t>
            </a:r>
            <a:r>
              <a:rPr lang="en-US" altLang="ko-KR" dirty="0"/>
              <a:t>1k</a:t>
            </a:r>
            <a:r>
              <a:rPr lang="el-GR" altLang="ko-KR" dirty="0"/>
              <a:t>Ω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주파수범위</a:t>
            </a:r>
            <a:r>
              <a:rPr lang="en-US" altLang="ko-KR" dirty="0"/>
              <a:t>			</a:t>
            </a:r>
            <a:r>
              <a:rPr lang="en-US" altLang="ko-KR"/>
              <a:t>: 250Hz~14kHz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</a:t>
            </a:r>
            <a:r>
              <a:rPr lang="el-GR" altLang="ko-KR" dirty="0"/>
              <a:t>Φ </a:t>
            </a:r>
            <a:r>
              <a:rPr lang="en-US" altLang="ko-KR" dirty="0"/>
              <a:t>x D)mm		: 150 x 500 x 125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Wall</a:t>
            </a:r>
            <a:r>
              <a:rPr lang="ko-KR" altLang="en-US" dirty="0"/>
              <a:t>형 </a:t>
            </a:r>
            <a:r>
              <a:rPr lang="en-US" altLang="ko-KR" dirty="0"/>
              <a:t>/ </a:t>
            </a:r>
            <a:r>
              <a:rPr lang="ko-KR" altLang="en-US" dirty="0" err="1"/>
              <a:t>옥내외겸용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4kg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음압감도</a:t>
            </a:r>
            <a:r>
              <a:rPr lang="en-US" altLang="ko-KR" dirty="0"/>
              <a:t>			: 93dB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 err="1"/>
              <a:t>컬럼스피커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색상</a:t>
            </a:r>
            <a:r>
              <a:rPr lang="en-US" altLang="ko-KR" dirty="0"/>
              <a:t>			: GRAY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알루미늄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CUS030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COLUMN SPEAKER</a:t>
            </a:r>
            <a:endParaRPr lang="ko-KR" altLang="en-US" dirty="0"/>
          </a:p>
        </p:txBody>
      </p:sp>
      <p:pic>
        <p:nvPicPr>
          <p:cNvPr id="11" name="내용 개체 틀 10"/>
          <p:cNvPicPr>
            <a:picLocks noGrp="1" noChangeAspect="1"/>
          </p:cNvPicPr>
          <p:nvPr>
            <p:ph idx="18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08" b="5416"/>
          <a:stretch/>
        </p:blipFill>
        <p:spPr>
          <a:xfrm>
            <a:off x="1843682" y="1162050"/>
            <a:ext cx="3313510" cy="2676525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98</Words>
  <Application>Microsoft Office PowerPoint</Application>
  <PresentationFormat>A4 용지(210x297mm)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88</cp:revision>
  <cp:lastPrinted>2013-05-06T09:04:50Z</cp:lastPrinted>
  <dcterms:created xsi:type="dcterms:W3CDTF">2013-05-06T00:21:39Z</dcterms:created>
  <dcterms:modified xsi:type="dcterms:W3CDTF">2024-06-28T08:41:55Z</dcterms:modified>
</cp:coreProperties>
</file>