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6" y="-37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PTA </a:t>
            </a:r>
            <a:r>
              <a:rPr lang="ko-KR" altLang="en-US" dirty="0"/>
              <a:t>시리즈 포터블앰프 전용 </a:t>
            </a:r>
            <a:r>
              <a:rPr lang="en-US" altLang="ko-KR" dirty="0"/>
              <a:t>CDP</a:t>
            </a:r>
            <a:r>
              <a:rPr lang="ko-KR" altLang="en-US" dirty="0"/>
              <a:t>모듈 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CD/MP3/WMA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출력단자형식</a:t>
            </a:r>
            <a:r>
              <a:rPr lang="en-US" altLang="ko-KR" dirty="0"/>
              <a:t>		: 5 Pin Wafer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190 x 38 x 183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잡음비</a:t>
            </a:r>
            <a:r>
              <a:rPr lang="en-US" altLang="ko-KR" dirty="0"/>
              <a:t>			: &gt;60dB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0.97kg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 </a:t>
            </a:r>
            <a:r>
              <a:rPr lang="ko-KR" altLang="en-US" dirty="0"/>
              <a:t>모듈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CTM003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CD PLAYER &amp; TUNER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41" b="38222"/>
          <a:stretch/>
        </p:blipFill>
        <p:spPr>
          <a:xfrm>
            <a:off x="340490" y="1927199"/>
            <a:ext cx="6178162" cy="122560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76</Words>
  <Application>Microsoft Office PowerPoint</Application>
  <PresentationFormat>A4 용지(210x297mm)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138</cp:revision>
  <cp:lastPrinted>2013-05-06T09:04:50Z</cp:lastPrinted>
  <dcterms:created xsi:type="dcterms:W3CDTF">2013-05-06T00:21:39Z</dcterms:created>
  <dcterms:modified xsi:type="dcterms:W3CDTF">2024-06-28T08:33:18Z</dcterms:modified>
</cp:coreProperties>
</file>