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40" y="-257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천장 </a:t>
            </a:r>
            <a:r>
              <a:rPr lang="ko-KR" altLang="en-US" dirty="0" err="1"/>
              <a:t>매립형</a:t>
            </a:r>
            <a:r>
              <a:rPr lang="ko-KR" altLang="en-US" dirty="0"/>
              <a:t> </a:t>
            </a:r>
            <a:r>
              <a:rPr lang="ko-KR" altLang="en-US" dirty="0" err="1"/>
              <a:t>실링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천정 </a:t>
            </a:r>
            <a:r>
              <a:rPr lang="ko-KR" altLang="en-US" dirty="0" err="1"/>
              <a:t>타공</a:t>
            </a:r>
            <a:r>
              <a:rPr lang="ko-KR" altLang="en-US" dirty="0"/>
              <a:t> 후 간단한 설치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40W (</a:t>
            </a:r>
            <a:r>
              <a:rPr lang="el-GR" altLang="ko-KR" dirty="0"/>
              <a:t>8Ω</a:t>
            </a:r>
            <a:r>
              <a:rPr lang="en-US" altLang="ko-KR" dirty="0"/>
              <a:t>), 5W/10W/20W/4W (100V)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250Ω / 1kΩ / </a:t>
            </a:r>
            <a:r>
              <a:rPr lang="el-GR" altLang="ko-KR" dirty="0"/>
              <a:t>8Ω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100Hz~20kHz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D)mm		: 280 x 185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Ceiling</a:t>
            </a:r>
            <a:r>
              <a:rPr lang="ko-KR" altLang="en-US" dirty="0"/>
              <a:t>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2.8kg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100dB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</a:t>
            </a:r>
            <a:r>
              <a:rPr lang="ko-KR" altLang="en-US" dirty="0" err="1"/>
              <a:t>용스피커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CLS040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CEILING SPEAKER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92" b="9435"/>
          <a:stretch/>
        </p:blipFill>
        <p:spPr>
          <a:xfrm>
            <a:off x="2042052" y="1319213"/>
            <a:ext cx="2916771" cy="2303462"/>
          </a:xfrm>
        </p:spPr>
      </p:pic>
    </p:spTree>
    <p:extLst>
      <p:ext uri="{BB962C8B-B14F-4D97-AF65-F5344CB8AC3E}">
        <p14:creationId xmlns:p14="http://schemas.microsoft.com/office/powerpoint/2010/main" val="990081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89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75</cp:revision>
  <cp:lastPrinted>2013-05-06T09:04:50Z</cp:lastPrinted>
  <dcterms:created xsi:type="dcterms:W3CDTF">2013-05-06T00:21:39Z</dcterms:created>
  <dcterms:modified xsi:type="dcterms:W3CDTF">2024-06-28T08:04:32Z</dcterms:modified>
</cp:coreProperties>
</file>