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2094" y="-265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2024-06-28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7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508943"/>
            <a:ext cx="2853498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 b="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0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71277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ko-KR" altLang="en-US" dirty="0"/>
              <a:t>천장 </a:t>
            </a:r>
            <a:r>
              <a:rPr lang="ko-KR" altLang="en-US" dirty="0" err="1"/>
              <a:t>매립형</a:t>
            </a:r>
            <a:r>
              <a:rPr lang="ko-KR" altLang="en-US" dirty="0"/>
              <a:t> </a:t>
            </a:r>
            <a:r>
              <a:rPr lang="ko-KR" altLang="en-US" dirty="0" err="1"/>
              <a:t>실링</a:t>
            </a:r>
            <a:r>
              <a:rPr lang="ko-KR" altLang="en-US" dirty="0"/>
              <a:t> 스피커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ko-KR" altLang="en-US" dirty="0"/>
              <a:t>천정 </a:t>
            </a:r>
            <a:r>
              <a:rPr lang="ko-KR" altLang="en-US" dirty="0" err="1"/>
              <a:t>타공</a:t>
            </a:r>
            <a:r>
              <a:rPr lang="ko-KR" altLang="en-US" dirty="0"/>
              <a:t> 후 간단한 설치 가능</a:t>
            </a:r>
          </a:p>
          <a:p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10W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ko-KR" dirty="0" err="1"/>
              <a:t>임피던스</a:t>
            </a:r>
            <a:r>
              <a:rPr lang="en-US" altLang="ko-KR" dirty="0"/>
              <a:t>			: 1.5㏀/3㏀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ko-KR" dirty="0"/>
              <a:t>주파수범위</a:t>
            </a:r>
            <a:r>
              <a:rPr lang="en-US" altLang="ko-KR" dirty="0"/>
              <a:t>			: 200Hz~20kHz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ko-KR" dirty="0"/>
              <a:t>외형규격 </a:t>
            </a:r>
            <a:r>
              <a:rPr lang="en-US" altLang="ko-KR" dirty="0"/>
              <a:t>(</a:t>
            </a:r>
            <a:r>
              <a:rPr lang="el-GR" altLang="ko-KR" dirty="0"/>
              <a:t>Φ </a:t>
            </a:r>
            <a:r>
              <a:rPr lang="en-US" altLang="ko-KR" dirty="0"/>
              <a:t>x H)mm		: 230 x 110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ko-KR" dirty="0"/>
              <a:t>형태</a:t>
            </a:r>
            <a:r>
              <a:rPr lang="en-US" altLang="ko-KR" dirty="0"/>
              <a:t>			: Ceiling</a:t>
            </a:r>
            <a:r>
              <a:rPr lang="ko-KR" altLang="ko-KR" dirty="0"/>
              <a:t>형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ko-KR" dirty="0"/>
              <a:t>무게</a:t>
            </a:r>
            <a:r>
              <a:rPr lang="en-US" altLang="ko-KR" dirty="0"/>
              <a:t>			: 0.8kg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ko-KR" dirty="0" err="1"/>
              <a:t>음압감도</a:t>
            </a:r>
            <a:r>
              <a:rPr lang="en-US" altLang="ko-KR" dirty="0"/>
              <a:t>			: 93dB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ko-KR" dirty="0"/>
              <a:t>종류</a:t>
            </a:r>
            <a:r>
              <a:rPr lang="en-US" altLang="ko-KR" dirty="0"/>
              <a:t>			: PA</a:t>
            </a:r>
            <a:r>
              <a:rPr lang="ko-KR" altLang="ko-KR" dirty="0" err="1"/>
              <a:t>용스피커</a:t>
            </a:r>
            <a:endParaRPr lang="en-US" altLang="ko-KR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CLS003</a:t>
            </a:r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CEILING SPEAKER</a:t>
            </a:r>
            <a:endParaRPr lang="ko-KR" altLang="en-US" dirty="0"/>
          </a:p>
        </p:txBody>
      </p:sp>
      <p:pic>
        <p:nvPicPr>
          <p:cNvPr id="7" name="내용 개체 틀 7"/>
          <p:cNvPicPr>
            <a:picLocks noGrp="1" noChangeAspect="1"/>
          </p:cNvPicPr>
          <p:nvPr>
            <p:ph idx="18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33" b="12006"/>
          <a:stretch/>
        </p:blipFill>
        <p:spPr>
          <a:xfrm>
            <a:off x="1908792" y="1320302"/>
            <a:ext cx="3183291" cy="2303462"/>
          </a:xfrm>
        </p:spPr>
      </p:pic>
    </p:spTree>
    <p:extLst>
      <p:ext uri="{BB962C8B-B14F-4D97-AF65-F5344CB8AC3E}">
        <p14:creationId xmlns:p14="http://schemas.microsoft.com/office/powerpoint/2010/main" val="3866143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76</Words>
  <Application>Microsoft Office PowerPoint</Application>
  <PresentationFormat>A4 용지(210x297mm)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78</cp:revision>
  <cp:lastPrinted>2013-05-06T09:04:50Z</cp:lastPrinted>
  <dcterms:created xsi:type="dcterms:W3CDTF">2013-05-06T00:21:39Z</dcterms:created>
  <dcterms:modified xsi:type="dcterms:W3CDTF">2024-06-28T07:26:22Z</dcterms:modified>
</cp:coreProperties>
</file>