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26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en-US" dirty="0"/>
              <a:t>천장 </a:t>
            </a:r>
            <a:r>
              <a:rPr lang="ko-KR" altLang="en-US" dirty="0" err="1"/>
              <a:t>매립형</a:t>
            </a:r>
            <a:r>
              <a:rPr lang="ko-KR" altLang="en-US" dirty="0"/>
              <a:t> </a:t>
            </a:r>
            <a:r>
              <a:rPr lang="ko-KR" altLang="en-US" dirty="0" err="1"/>
              <a:t>실링</a:t>
            </a:r>
            <a:r>
              <a:rPr lang="ko-KR" altLang="en-US" dirty="0"/>
              <a:t> 스피커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en-US" dirty="0"/>
              <a:t>천정 </a:t>
            </a:r>
            <a:r>
              <a:rPr lang="ko-KR" altLang="en-US" dirty="0" err="1"/>
              <a:t>타공</a:t>
            </a:r>
            <a:r>
              <a:rPr lang="ko-KR" altLang="en-US" dirty="0"/>
              <a:t> 후 간단한 설치 가능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10W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 err="1"/>
              <a:t>임피던스</a:t>
            </a:r>
            <a:r>
              <a:rPr lang="en-US" altLang="ko-KR" dirty="0"/>
              <a:t>			: 1.5㏀/3㏀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주파수범위</a:t>
            </a:r>
            <a:r>
              <a:rPr lang="en-US" altLang="ko-KR" dirty="0"/>
              <a:t>			: 200Hz~20kHz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H)mm		: 230 x 110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형태</a:t>
            </a:r>
            <a:r>
              <a:rPr lang="en-US" altLang="ko-KR" dirty="0"/>
              <a:t>			: Ceiling</a:t>
            </a:r>
            <a:r>
              <a:rPr lang="ko-KR" altLang="ko-KR" dirty="0"/>
              <a:t>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무게</a:t>
            </a:r>
            <a:r>
              <a:rPr lang="en-US" altLang="ko-KR" dirty="0"/>
              <a:t>			: 0.8kg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 err="1"/>
              <a:t>음압감도</a:t>
            </a:r>
            <a:r>
              <a:rPr lang="en-US" altLang="ko-KR" dirty="0"/>
              <a:t>			: 93dB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종류</a:t>
            </a:r>
            <a:r>
              <a:rPr lang="en-US" altLang="ko-KR" dirty="0"/>
              <a:t>			: PA</a:t>
            </a:r>
            <a:r>
              <a:rPr lang="ko-KR" altLang="ko-KR" dirty="0" err="1"/>
              <a:t>용스피커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CLS003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CEILING SPEAKER</a:t>
            </a:r>
            <a:endParaRPr lang="ko-KR" altLang="en-US" dirty="0"/>
          </a:p>
        </p:txBody>
      </p:sp>
      <p:pic>
        <p:nvPicPr>
          <p:cNvPr id="7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3" b="12006"/>
          <a:stretch/>
        </p:blipFill>
        <p:spPr>
          <a:xfrm>
            <a:off x="1908792" y="1320302"/>
            <a:ext cx="3183291" cy="2303462"/>
          </a:xfrm>
        </p:spPr>
      </p:pic>
    </p:spTree>
    <p:extLst>
      <p:ext uri="{BB962C8B-B14F-4D97-AF65-F5344CB8AC3E}">
        <p14:creationId xmlns:p14="http://schemas.microsoft.com/office/powerpoint/2010/main" val="386614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76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2013-05-06T09:04:50Z</cp:lastPrinted>
  <dcterms:created xsi:type="dcterms:W3CDTF">2013-05-06T00:21:39Z</dcterms:created>
  <dcterms:modified xsi:type="dcterms:W3CDTF">2024-06-28T07:26:22Z</dcterms:modified>
</cp:coreProperties>
</file>