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28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en-US" dirty="0"/>
              <a:t>천장 </a:t>
            </a:r>
            <a:r>
              <a:rPr lang="ko-KR" altLang="en-US" dirty="0" err="1"/>
              <a:t>매립형</a:t>
            </a:r>
            <a:r>
              <a:rPr lang="ko-KR" altLang="en-US" dirty="0"/>
              <a:t> </a:t>
            </a:r>
            <a:r>
              <a:rPr lang="ko-KR" altLang="en-US" dirty="0" err="1"/>
              <a:t>실링</a:t>
            </a:r>
            <a:r>
              <a:rPr lang="ko-KR" altLang="en-US" dirty="0"/>
              <a:t> 스피커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ko-KR" altLang="en-US" dirty="0"/>
              <a:t>천정 </a:t>
            </a:r>
            <a:r>
              <a:rPr lang="ko-KR" altLang="en-US" dirty="0" err="1"/>
              <a:t>타공</a:t>
            </a:r>
            <a:r>
              <a:rPr lang="ko-KR" altLang="en-US" dirty="0"/>
              <a:t> 후 간단한 설치 가능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3W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 err="1"/>
              <a:t>임피던스</a:t>
            </a:r>
            <a:r>
              <a:rPr lang="en-US" altLang="ko-KR" dirty="0"/>
              <a:t>			: 1.5㏀/3㏀</a:t>
            </a:r>
            <a:endParaRPr lang="ko-KR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주파수범위</a:t>
            </a:r>
            <a:r>
              <a:rPr lang="en-US" altLang="ko-KR" dirty="0"/>
              <a:t>			</a:t>
            </a:r>
            <a:r>
              <a:rPr lang="en-US" altLang="ko-KR"/>
              <a:t>: 200Hz~20kHz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H)mm		: 227 x 118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형태</a:t>
            </a:r>
            <a:r>
              <a:rPr lang="en-US" altLang="ko-KR" dirty="0"/>
              <a:t>			: Ceiling</a:t>
            </a:r>
            <a:r>
              <a:rPr lang="ko-KR" altLang="ko-KR" dirty="0"/>
              <a:t>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무게</a:t>
            </a:r>
            <a:r>
              <a:rPr lang="en-US" altLang="ko-KR" dirty="0"/>
              <a:t>			: 0.7kg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 err="1"/>
              <a:t>음압감도</a:t>
            </a:r>
            <a:r>
              <a:rPr lang="en-US" altLang="ko-KR" dirty="0"/>
              <a:t>			: 92dB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ko-KR" dirty="0"/>
              <a:t>종류</a:t>
            </a:r>
            <a:r>
              <a:rPr lang="en-US" altLang="ko-KR" dirty="0"/>
              <a:t>			: PA</a:t>
            </a:r>
            <a:r>
              <a:rPr lang="ko-KR" altLang="ko-KR" dirty="0" err="1"/>
              <a:t>용스피커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CLS003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CEILING SPEAKER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02" b="20454"/>
          <a:stretch/>
        </p:blipFill>
        <p:spPr>
          <a:xfrm>
            <a:off x="1555650" y="1262107"/>
            <a:ext cx="3889574" cy="242878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76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2024-06-28T07:16:33Z</dcterms:modified>
</cp:coreProperties>
</file>