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840" y="-536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구즈넥</a:t>
            </a:r>
            <a:r>
              <a:rPr lang="ko-KR" altLang="en-US" dirty="0"/>
              <a:t> 마이크로폰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주파수반응</a:t>
            </a:r>
            <a:r>
              <a:rPr lang="en-US" altLang="ko-KR" dirty="0"/>
              <a:t>			</a:t>
            </a:r>
            <a:r>
              <a:rPr lang="en-US" altLang="ko-KR"/>
              <a:t>: 80Hz~17.5kHz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사용형태</a:t>
            </a:r>
            <a:r>
              <a:rPr lang="en-US" altLang="ko-KR" dirty="0"/>
              <a:t>			: </a:t>
            </a:r>
            <a:r>
              <a:rPr lang="ko-KR" altLang="en-US" dirty="0" err="1"/>
              <a:t>구즈넥마이크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95 x 40 x 140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1.09kg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커넥터형태</a:t>
            </a:r>
            <a:r>
              <a:rPr lang="en-US" altLang="ko-KR" dirty="0"/>
              <a:t>			: 3-pin XLR-Male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콘덴서마이크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회의용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지향성</a:t>
            </a:r>
            <a:r>
              <a:rPr lang="en-US" altLang="ko-KR" dirty="0"/>
              <a:t>			: </a:t>
            </a:r>
            <a:r>
              <a:rPr lang="ko-KR" altLang="en-US" dirty="0"/>
              <a:t>단일지향성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감도</a:t>
            </a:r>
            <a:r>
              <a:rPr lang="en-US" altLang="ko-KR" dirty="0"/>
              <a:t>			: -35dB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150</a:t>
            </a:r>
            <a:r>
              <a:rPr lang="el-GR" altLang="ko-KR" dirty="0"/>
              <a:t>Ω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LED </a:t>
            </a:r>
            <a:r>
              <a:rPr lang="ko-KR" altLang="en-US" dirty="0"/>
              <a:t>동작표시</a:t>
            </a:r>
            <a:endParaRPr lang="el-GR" altLang="ko-KR" dirty="0"/>
          </a:p>
          <a:p>
            <a:pPr fontAlgn="base"/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CGM018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GOOSENECK MIC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8" b="6138"/>
          <a:stretch/>
        </p:blipFill>
        <p:spPr>
          <a:xfrm>
            <a:off x="2059706" y="1104899"/>
            <a:ext cx="3313510" cy="272415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92</Words>
  <Application>Microsoft Office PowerPoint</Application>
  <PresentationFormat>A4 용지(210x297mm)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144</cp:revision>
  <cp:lastPrinted>2013-05-06T09:04:50Z</cp:lastPrinted>
  <dcterms:created xsi:type="dcterms:W3CDTF">2013-05-06T00:21:39Z</dcterms:created>
  <dcterms:modified xsi:type="dcterms:W3CDTF">2024-06-27T08:52:40Z</dcterms:modified>
</cp:coreProperties>
</file>