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124" y="-16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en-US" dirty="0"/>
              <a:t>자동 메모리 기능으로 이전 동작 상태 기억</a:t>
            </a:r>
            <a:endParaRPr lang="en-US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altLang="ko-KR" dirty="0"/>
              <a:t>RANDOM </a:t>
            </a:r>
            <a:r>
              <a:rPr lang="ko-KR" altLang="ko-KR" dirty="0"/>
              <a:t>및 </a:t>
            </a:r>
            <a:r>
              <a:rPr lang="en-US" altLang="ko-KR" dirty="0"/>
              <a:t>REPEAT </a:t>
            </a:r>
            <a:r>
              <a:rPr lang="ko-KR" altLang="ko-KR" dirty="0"/>
              <a:t>재생 기능 제공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altLang="ko-KR" dirty="0"/>
              <a:t>CD, USB, AUX </a:t>
            </a:r>
            <a:r>
              <a:rPr lang="ko-KR" altLang="ko-KR" dirty="0"/>
              <a:t>기능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altLang="ko-KR" dirty="0"/>
              <a:t>MP3, WMA, MP4 </a:t>
            </a:r>
            <a:r>
              <a:rPr lang="ko-KR" altLang="ko-KR" dirty="0"/>
              <a:t>포맷 재생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ko-KR" dirty="0"/>
              <a:t>전자식 디지털 튜너를 사용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CD/USB/TUNER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주파수</a:t>
            </a:r>
            <a:r>
              <a:rPr lang="en-US" altLang="ko-KR" dirty="0"/>
              <a:t>			: 20Hz~20kHz</a:t>
            </a:r>
            <a:endParaRPr lang="ko-KR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출력단자형식</a:t>
            </a:r>
            <a:r>
              <a:rPr lang="en-US" altLang="ko-KR" dirty="0"/>
              <a:t>		: RCA L/R, XLR MONO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CD</a:t>
            </a:r>
            <a:r>
              <a:rPr lang="ko-KR" altLang="ko-KR" dirty="0" err="1"/>
              <a:t>체인저</a:t>
            </a:r>
            <a:r>
              <a:rPr lang="en-US" altLang="ko-KR" dirty="0"/>
              <a:t>			: </a:t>
            </a:r>
            <a:r>
              <a:rPr lang="ko-KR" altLang="ko-KR" dirty="0"/>
              <a:t>무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외형규격 </a:t>
            </a:r>
            <a:r>
              <a:rPr lang="en-US" altLang="ko-KR" dirty="0"/>
              <a:t>(W x H x D)mm		: 482 x 44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용도</a:t>
            </a:r>
            <a:r>
              <a:rPr lang="en-US" altLang="ko-KR" dirty="0"/>
              <a:t>			: </a:t>
            </a:r>
            <a:r>
              <a:rPr lang="ko-KR" altLang="ko-KR" dirty="0" err="1"/>
              <a:t>음원재생용</a:t>
            </a:r>
            <a:endParaRPr lang="ko-KR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 err="1"/>
              <a:t>잡음비</a:t>
            </a:r>
            <a:r>
              <a:rPr lang="en-US" altLang="ko-KR" dirty="0"/>
              <a:t>			: 70dB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재생</a:t>
            </a:r>
            <a:r>
              <a:rPr lang="en-US" altLang="ko-KR" dirty="0"/>
              <a:t>CD</a:t>
            </a:r>
            <a:r>
              <a:rPr lang="ko-KR" altLang="ko-KR" dirty="0"/>
              <a:t>형태</a:t>
            </a:r>
            <a:r>
              <a:rPr lang="en-US" altLang="ko-KR" dirty="0"/>
              <a:t>		: CD-DA/CD-R/CD-RW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 err="1"/>
              <a:t>화음왜곡률</a:t>
            </a:r>
            <a:r>
              <a:rPr lang="en-US" altLang="ko-KR" dirty="0"/>
              <a:t>			: 0.3%</a:t>
            </a:r>
            <a:r>
              <a:rPr lang="ko-KR" altLang="ko-KR" dirty="0"/>
              <a:t>이하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무게</a:t>
            </a:r>
            <a:r>
              <a:rPr lang="en-US" altLang="ko-KR" dirty="0"/>
              <a:t>			: 3.6kg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사용전압</a:t>
            </a:r>
            <a:r>
              <a:rPr lang="en-US" altLang="ko-KR" dirty="0"/>
              <a:t>			: DC 24V / 500mA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CDT117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CD PLAYER &amp; TUNER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60" b="38410"/>
          <a:stretch/>
        </p:blipFill>
        <p:spPr>
          <a:xfrm>
            <a:off x="1026275" y="2000672"/>
            <a:ext cx="4948324" cy="996106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134</Words>
  <Application>Microsoft Office PowerPoint</Application>
  <PresentationFormat>A4 용지(210x297mm)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80</cp:revision>
  <cp:lastPrinted>2013-05-06T09:04:50Z</cp:lastPrinted>
  <dcterms:created xsi:type="dcterms:W3CDTF">2013-05-06T00:21:39Z</dcterms:created>
  <dcterms:modified xsi:type="dcterms:W3CDTF">2024-06-27T08:36:01Z</dcterms:modified>
</cp:coreProperties>
</file>