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0" y="-22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랙</a:t>
            </a:r>
            <a:r>
              <a:rPr lang="ko-KR" altLang="en-US" dirty="0"/>
              <a:t> 장착 장비 사이의 빈 공간을 막을 때 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2U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88 x 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 err="1"/>
              <a:t>빈공간처리용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 err="1"/>
              <a:t>스틸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0.5kg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BLP200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</p:spPr>
        <p:txBody>
          <a:bodyPr/>
          <a:lstStyle/>
          <a:p>
            <a:r>
              <a:rPr lang="en-US" altLang="ko-KR" dirty="0"/>
              <a:t>BLANK PANEL</a:t>
            </a:r>
            <a:endParaRPr lang="ko-KR" altLang="en-US" dirty="0"/>
          </a:p>
        </p:txBody>
      </p:sp>
      <p:pic>
        <p:nvPicPr>
          <p:cNvPr id="11" name="내용 개체 틀 39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19" b="40811"/>
          <a:stretch/>
        </p:blipFill>
        <p:spPr>
          <a:xfrm>
            <a:off x="1000794" y="1968499"/>
            <a:ext cx="4897686" cy="914401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59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2024-06-27T08:25:37Z</dcterms:modified>
</cp:coreProperties>
</file>