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3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오디오 신호처리 회로에 필요한 레벨증폭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800W (8</a:t>
            </a:r>
            <a:r>
              <a:rPr lang="el-GR" altLang="ko-KR" dirty="0"/>
              <a:t>Ω</a:t>
            </a:r>
            <a:r>
              <a:rPr lang="en-US" altLang="ko-KR" dirty="0"/>
              <a:t>) / 1,100W (4</a:t>
            </a:r>
            <a:r>
              <a:rPr lang="el-GR" altLang="ko-KR" dirty="0"/>
              <a:t>Ω</a:t>
            </a:r>
            <a:r>
              <a:rPr lang="en-US" altLang="ko-KR" dirty="0"/>
              <a:t>), 2CH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104dB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30k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440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0.06%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SR</a:t>
            </a:r>
            <a:r>
              <a:rPr lang="ko-KR" altLang="en-US" dirty="0"/>
              <a:t>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 Combo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20~20,000Hz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4dBu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8Ω</a:t>
            </a:r>
            <a:r>
              <a:rPr lang="en-US" altLang="ko-KR" dirty="0"/>
              <a:t>, 4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</a:t>
            </a:r>
            <a:r>
              <a:rPr lang="en-US" altLang="ko-KR"/>
              <a:t>: 1,034W</a:t>
            </a:r>
            <a:endParaRPr lang="en-US" altLang="ko-KR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ASM280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AMPLIFIER</a:t>
            </a:r>
            <a:endParaRPr lang="ko-KR" altLang="en-US" dirty="0"/>
          </a:p>
        </p:txBody>
      </p:sp>
      <p:pic>
        <p:nvPicPr>
          <p:cNvPr id="35" name="내용 개체 틀 3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56" b="37859"/>
          <a:stretch/>
        </p:blipFill>
        <p:spPr>
          <a:xfrm>
            <a:off x="1051942" y="1912619"/>
            <a:ext cx="4753322" cy="109728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121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105</cp:revision>
  <cp:lastPrinted>2013-05-06T09:04:50Z</cp:lastPrinted>
  <dcterms:created xsi:type="dcterms:W3CDTF">2013-05-06T00:21:39Z</dcterms:created>
  <dcterms:modified xsi:type="dcterms:W3CDTF">2024-06-28T06:49:40Z</dcterms:modified>
</cp:coreProperties>
</file>