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1554" y="-3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오디오 신호처리 회로에 필요한 레벨증폭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550W (8</a:t>
            </a:r>
            <a:r>
              <a:rPr lang="el-GR" altLang="ko-KR" dirty="0"/>
              <a:t>Ω</a:t>
            </a:r>
            <a:r>
              <a:rPr lang="en-US" altLang="ko-KR" dirty="0"/>
              <a:t>) / 820W (4</a:t>
            </a:r>
            <a:r>
              <a:rPr lang="el-GR" altLang="ko-KR" dirty="0"/>
              <a:t>Ω</a:t>
            </a:r>
            <a:r>
              <a:rPr lang="en-US" altLang="ko-KR" dirty="0"/>
              <a:t>), 2CH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신호대잡음비</a:t>
            </a:r>
            <a:r>
              <a:rPr lang="en-US" altLang="ko-KR" dirty="0"/>
              <a:t>		: 104dB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임력임피던스</a:t>
            </a:r>
            <a:r>
              <a:rPr lang="en-US" altLang="ko-KR" dirty="0"/>
              <a:t>		: 30k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사용전압</a:t>
            </a:r>
            <a:r>
              <a:rPr lang="en-US" altLang="ko-KR" dirty="0"/>
              <a:t>			: AC 220V / 60Hz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15kg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D)mm		: 482 x 88 x 440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전고조파의율</a:t>
            </a:r>
            <a:r>
              <a:rPr lang="en-US" altLang="ko-KR" dirty="0"/>
              <a:t>		: 0.06%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SR</a:t>
            </a:r>
            <a:r>
              <a:rPr lang="ko-KR" altLang="en-US" dirty="0"/>
              <a:t>앰프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입력단자</a:t>
            </a:r>
            <a:r>
              <a:rPr lang="en-US" altLang="ko-KR" dirty="0"/>
              <a:t>			: XLR Combo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주파수응답</a:t>
            </a:r>
            <a:r>
              <a:rPr lang="en-US" altLang="ko-KR" dirty="0"/>
              <a:t>			: 20Hz~20kHz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입력감도</a:t>
            </a:r>
            <a:r>
              <a:rPr lang="en-US" altLang="ko-KR" dirty="0"/>
              <a:t>			: 4dBu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출력임피던스</a:t>
            </a:r>
            <a:r>
              <a:rPr lang="en-US" altLang="ko-KR" dirty="0"/>
              <a:t>		: </a:t>
            </a:r>
            <a:r>
              <a:rPr lang="el-GR" altLang="ko-KR" dirty="0"/>
              <a:t>8Ω</a:t>
            </a:r>
            <a:r>
              <a:rPr lang="en-US" altLang="ko-KR" dirty="0"/>
              <a:t>, 4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소비전력</a:t>
            </a:r>
            <a:r>
              <a:rPr lang="en-US" altLang="ko-KR" dirty="0"/>
              <a:t>			: 770W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ASM255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POWER AMPLIFIER</a:t>
            </a:r>
            <a:endParaRPr lang="ko-KR" altLang="en-US" dirty="0"/>
          </a:p>
        </p:txBody>
      </p:sp>
      <p:pic>
        <p:nvPicPr>
          <p:cNvPr id="33" name="내용 개체 틀 32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62" b="37593"/>
          <a:stretch/>
        </p:blipFill>
        <p:spPr>
          <a:xfrm>
            <a:off x="1051942" y="1917699"/>
            <a:ext cx="4753322" cy="11049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117</Words>
  <Application>Microsoft Office PowerPoint</Application>
  <PresentationFormat>A4 용지(210x297mm)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105</cp:revision>
  <cp:lastPrinted>2013-05-06T09:04:50Z</cp:lastPrinted>
  <dcterms:created xsi:type="dcterms:W3CDTF">2013-05-06T00:21:39Z</dcterms:created>
  <dcterms:modified xsi:type="dcterms:W3CDTF">2024-06-28T06:43:43Z</dcterms:modified>
</cp:coreProperties>
</file>