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2024-06-28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오디오 신호처리 회로에 필요한 레벨증폭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320W (8</a:t>
            </a:r>
            <a:r>
              <a:rPr lang="el-GR" altLang="ko-KR" dirty="0"/>
              <a:t>Ω</a:t>
            </a:r>
            <a:r>
              <a:rPr lang="en-US" altLang="ko-KR" dirty="0"/>
              <a:t>) / 480W (4</a:t>
            </a:r>
            <a:r>
              <a:rPr lang="el-GR" altLang="ko-KR" dirty="0"/>
              <a:t>Ω</a:t>
            </a:r>
            <a:r>
              <a:rPr lang="en-US" altLang="ko-KR" dirty="0"/>
              <a:t>), 2CH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</a:t>
            </a:r>
            <a:r>
              <a:rPr lang="ko-KR" altLang="en-US" dirty="0" err="1"/>
              <a:t>랙타입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102dB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임력임피던스</a:t>
            </a:r>
            <a:r>
              <a:rPr lang="en-US" altLang="ko-KR" dirty="0"/>
              <a:t>		: 30k</a:t>
            </a:r>
            <a:r>
              <a:rPr lang="el-GR" altLang="ko-KR" dirty="0"/>
              <a:t>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사용전압</a:t>
            </a:r>
            <a:r>
              <a:rPr lang="en-US" altLang="ko-KR" dirty="0"/>
              <a:t>			: AC 220V / 60Hz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13kg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482 x 88 x 440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0.03%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SR</a:t>
            </a:r>
            <a:r>
              <a:rPr lang="ko-KR" altLang="en-US" dirty="0"/>
              <a:t>앰프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입력단자</a:t>
            </a:r>
            <a:r>
              <a:rPr lang="en-US" altLang="ko-KR" dirty="0"/>
              <a:t>			: XLR Combo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주파수응답</a:t>
            </a:r>
            <a:r>
              <a:rPr lang="en-US" altLang="ko-KR" dirty="0"/>
              <a:t>			: 20Hz~20kHz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입력감도</a:t>
            </a:r>
            <a:r>
              <a:rPr lang="en-US" altLang="ko-KR" dirty="0"/>
              <a:t>			: 4dBu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출력임피던스</a:t>
            </a:r>
            <a:r>
              <a:rPr lang="en-US" altLang="ko-KR" dirty="0"/>
              <a:t>		: </a:t>
            </a:r>
            <a:r>
              <a:rPr lang="el-GR" altLang="ko-KR" dirty="0"/>
              <a:t>8Ω</a:t>
            </a:r>
            <a:r>
              <a:rPr lang="en-US" altLang="ko-KR" dirty="0"/>
              <a:t>, 4</a:t>
            </a:r>
            <a:r>
              <a:rPr lang="el-GR" altLang="ko-KR" dirty="0"/>
              <a:t>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소비전력</a:t>
            </a:r>
            <a:r>
              <a:rPr lang="en-US" altLang="ko-KR" dirty="0"/>
              <a:t>			: 682W</a:t>
            </a:r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ASM232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POWER AMPLIFIER</a:t>
            </a:r>
            <a:endParaRPr lang="ko-KR" altLang="en-US" dirty="0"/>
          </a:p>
        </p:txBody>
      </p:sp>
      <p:pic>
        <p:nvPicPr>
          <p:cNvPr id="31" name="내용 개체 틀 30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30" b="38394"/>
          <a:stretch/>
        </p:blipFill>
        <p:spPr>
          <a:xfrm>
            <a:off x="1051942" y="1930399"/>
            <a:ext cx="4753322" cy="1054101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123</Words>
  <Application>Microsoft Office PowerPoint</Application>
  <PresentationFormat>A4 용지(210x297mm)</PresentationFormat>
  <Paragraphs>23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103</cp:revision>
  <cp:lastPrinted>2013-05-06T09:04:50Z</cp:lastPrinted>
  <dcterms:created xsi:type="dcterms:W3CDTF">2013-05-06T00:21:39Z</dcterms:created>
  <dcterms:modified xsi:type="dcterms:W3CDTF">2024-06-28T04:40:30Z</dcterms:modified>
</cp:coreProperties>
</file>