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저잡음</a:t>
            </a:r>
            <a:r>
              <a:rPr lang="ko-KR" altLang="en-US" dirty="0"/>
              <a:t> 고출력 회로 채택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HIGH, LOW PASS </a:t>
            </a:r>
            <a:r>
              <a:rPr lang="ko-KR" altLang="en-US" dirty="0"/>
              <a:t>필터를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전용 </a:t>
            </a:r>
            <a:r>
              <a:rPr lang="en-US" altLang="ko-KR" dirty="0"/>
              <a:t>PC </a:t>
            </a:r>
            <a:r>
              <a:rPr lang="ko-KR" altLang="en-US" dirty="0"/>
              <a:t>프로그램으로 장비의 온도</a:t>
            </a:r>
            <a:r>
              <a:rPr lang="en-US" altLang="ko-KR" dirty="0"/>
              <a:t>, </a:t>
            </a:r>
            <a:r>
              <a:rPr lang="ko-KR" altLang="en-US" dirty="0"/>
              <a:t>동작 상태 모니터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260W x 2 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95dB </a:t>
            </a:r>
            <a:r>
              <a:rPr lang="ko-KR" altLang="en-US" dirty="0"/>
              <a:t>이상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60Hz,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133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1% </a:t>
            </a:r>
            <a:r>
              <a:rPr lang="ko-KR" altLang="en-US" dirty="0"/>
              <a:t>이하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 </a:t>
            </a:r>
            <a:r>
              <a:rPr lang="ko-KR" altLang="en-US" dirty="0"/>
              <a:t>아날로그파워앰프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50Hz</a:t>
            </a:r>
            <a:r>
              <a:rPr lang="ko-KR" altLang="en-US" dirty="0"/>
              <a:t> </a:t>
            </a:r>
            <a:r>
              <a:rPr lang="en-US" altLang="ko-KR" dirty="0"/>
              <a:t>~17kHz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1400W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APA352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PA POWER AMPLIFIER</a:t>
            </a:r>
            <a:endParaRPr lang="ko-KR" altLang="en-US" dirty="0"/>
          </a:p>
        </p:txBody>
      </p:sp>
      <p:pic>
        <p:nvPicPr>
          <p:cNvPr id="25" name="내용 개체 틀 2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7" b="34921"/>
          <a:stretch/>
        </p:blipFill>
        <p:spPr>
          <a:xfrm>
            <a:off x="1051942" y="1764307"/>
            <a:ext cx="4753322" cy="14351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127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100</cp:revision>
  <cp:lastPrinted>2013-05-06T09:04:50Z</cp:lastPrinted>
  <dcterms:created xsi:type="dcterms:W3CDTF">2013-05-06T00:21:39Z</dcterms:created>
  <dcterms:modified xsi:type="dcterms:W3CDTF">2024-06-27T06:19:53Z</dcterms:modified>
</cp:coreProperties>
</file>