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634" y="-7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저잡음</a:t>
            </a:r>
            <a:r>
              <a:rPr lang="ko-KR" altLang="en-US" dirty="0"/>
              <a:t> 고출력 회로 채택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HIGH, LOW PASS </a:t>
            </a:r>
            <a:r>
              <a:rPr lang="ko-KR" altLang="en-US" dirty="0"/>
              <a:t>필터를 내장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전용 </a:t>
            </a:r>
            <a:r>
              <a:rPr lang="en-US" altLang="ko-KR" dirty="0"/>
              <a:t>PC </a:t>
            </a:r>
            <a:r>
              <a:rPr lang="ko-KR" altLang="en-US" dirty="0"/>
              <a:t>프로그램으로 장비의 온도</a:t>
            </a:r>
            <a:r>
              <a:rPr lang="en-US" altLang="ko-KR" dirty="0"/>
              <a:t>, </a:t>
            </a:r>
            <a:r>
              <a:rPr lang="ko-KR" altLang="en-US" dirty="0"/>
              <a:t>동작 상태 모니터 확인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140W x 2 CH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</a:t>
            </a:r>
            <a:r>
              <a:rPr lang="ko-KR" altLang="en-US" dirty="0" err="1"/>
              <a:t>랙타입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95dB </a:t>
            </a:r>
            <a:r>
              <a:rPr lang="ko-KR" altLang="en-US" dirty="0"/>
              <a:t>이상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임력임피던스</a:t>
            </a:r>
            <a:r>
              <a:rPr lang="en-US" altLang="ko-KR" dirty="0"/>
              <a:t>		: 10k</a:t>
            </a:r>
            <a:r>
              <a:rPr lang="el-GR" altLang="ko-KR" dirty="0"/>
              <a:t>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: AC 220V / 60Hz, DC 24V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21kg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133 x 350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1% </a:t>
            </a:r>
            <a:r>
              <a:rPr lang="ko-KR" altLang="en-US" dirty="0"/>
              <a:t>이하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PA </a:t>
            </a:r>
            <a:r>
              <a:rPr lang="ko-KR" altLang="en-US" dirty="0"/>
              <a:t>아날로그파워앰프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입력단자</a:t>
            </a:r>
            <a:r>
              <a:rPr lang="en-US" altLang="ko-KR" dirty="0"/>
              <a:t>			: XLR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주파수응답</a:t>
            </a:r>
            <a:r>
              <a:rPr lang="en-US" altLang="ko-KR" dirty="0"/>
              <a:t>			: 50Hz ~17kHz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입력감도</a:t>
            </a:r>
            <a:r>
              <a:rPr lang="en-US" altLang="ko-KR" dirty="0"/>
              <a:t>			: 0dB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소비전력</a:t>
            </a:r>
            <a:r>
              <a:rPr lang="en-US" altLang="ko-KR" dirty="0"/>
              <a:t>			: 800W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APA328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PA POWER AMPLIFIER</a:t>
            </a:r>
            <a:endParaRPr lang="ko-KR" altLang="en-US" dirty="0"/>
          </a:p>
        </p:txBody>
      </p:sp>
      <p:pic>
        <p:nvPicPr>
          <p:cNvPr id="20" name="내용 개체 틀 19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236" b="34307"/>
          <a:stretch/>
        </p:blipFill>
        <p:spPr>
          <a:xfrm>
            <a:off x="1052463" y="1683656"/>
            <a:ext cx="4752280" cy="1494973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127</Words>
  <Application>Microsoft Office PowerPoint</Application>
  <PresentationFormat>A4 용지(210x297mm)</PresentationFormat>
  <Paragraphs>23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98</cp:revision>
  <cp:lastPrinted>2013-05-06T09:04:50Z</cp:lastPrinted>
  <dcterms:created xsi:type="dcterms:W3CDTF">2013-05-06T00:21:39Z</dcterms:created>
  <dcterms:modified xsi:type="dcterms:W3CDTF">2024-06-27T06:18:55Z</dcterms:modified>
</cp:coreProperties>
</file>