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66"/>
    <a:srgbClr val="4B4B4B"/>
    <a:srgbClr val="3D3D3D"/>
    <a:srgbClr val="515151"/>
    <a:srgbClr val="737373"/>
    <a:srgbClr val="979797"/>
    <a:srgbClr val="E6E6E6"/>
    <a:srgbClr val="D5E3FB"/>
    <a:srgbClr val="DCE0F4"/>
    <a:srgbClr val="D7D8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2634" y="-74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4044" y="-108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3608588-9A02-4E95-9A70-AFE9DE755D31}" type="datetimeFigureOut">
              <a:rPr lang="ko-KR" altLang="en-US" smtClean="0"/>
              <a:pPr/>
              <a:t>2024-06-26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42EECF2B-0C1C-4879-B86A-E8F3E3700B2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전자식 디지털 튜너를 사용하여 깨끗한 음질의 방송 가능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AM/FM</a:t>
            </a:r>
            <a:r>
              <a:rPr lang="ko-KR" altLang="en-US" dirty="0"/>
              <a:t>튜너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사용주파수범위</a:t>
            </a:r>
            <a:r>
              <a:rPr lang="en-US" altLang="ko-KR" dirty="0"/>
              <a:t>		: FM: 87.5~108.0MHz,</a:t>
            </a:r>
            <a:r>
              <a:rPr lang="ko-KR" altLang="en-US" dirty="0"/>
              <a:t> </a:t>
            </a:r>
            <a:r>
              <a:rPr lang="en-US" altLang="ko-KR" dirty="0"/>
              <a:t>AM: 522~1,620kHz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선택도</a:t>
            </a:r>
            <a:r>
              <a:rPr lang="en-US" altLang="ko-KR" dirty="0"/>
              <a:t>			: FM:18</a:t>
            </a:r>
            <a:r>
              <a:rPr lang="ko-KR" altLang="en-US" dirty="0"/>
              <a:t>개</a:t>
            </a:r>
            <a:r>
              <a:rPr lang="en-US" altLang="ko-KR" dirty="0"/>
              <a:t>, AM:12</a:t>
            </a:r>
            <a:r>
              <a:rPr lang="ko-KR" altLang="en-US" dirty="0"/>
              <a:t>개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신호대잡음비</a:t>
            </a:r>
            <a:r>
              <a:rPr lang="en-US" altLang="ko-KR" dirty="0"/>
              <a:t>		: FM:50dB, AM:40dB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전고조파의율</a:t>
            </a:r>
            <a:r>
              <a:rPr lang="en-US" altLang="ko-KR" dirty="0"/>
              <a:t>		: FM:0.5% </a:t>
            </a:r>
            <a:r>
              <a:rPr lang="ko-KR" altLang="en-US" dirty="0"/>
              <a:t>이하</a:t>
            </a:r>
            <a:r>
              <a:rPr lang="en-US" altLang="ko-KR" dirty="0"/>
              <a:t>, AM:2% </a:t>
            </a:r>
            <a:r>
              <a:rPr lang="ko-KR" altLang="en-US" dirty="0"/>
              <a:t>이하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사용전원</a:t>
            </a:r>
            <a:r>
              <a:rPr lang="en-US" altLang="ko-KR" dirty="0"/>
              <a:t>			: DC 24V / 0.3A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크기</a:t>
            </a:r>
            <a:r>
              <a:rPr lang="en-US" altLang="ko-KR" dirty="0"/>
              <a:t>			: 482 x 44 x 350mm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3kg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용도</a:t>
            </a:r>
            <a:r>
              <a:rPr lang="en-US" altLang="ko-KR" dirty="0"/>
              <a:t>			: </a:t>
            </a:r>
            <a:r>
              <a:rPr lang="ko-KR" altLang="en-US" dirty="0"/>
              <a:t>라디오수신용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수신감도</a:t>
            </a:r>
            <a:r>
              <a:rPr lang="en-US" altLang="ko-KR" dirty="0"/>
              <a:t>			: FM:11dB, AM:41dB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특수기능</a:t>
            </a:r>
            <a:r>
              <a:rPr lang="en-US" altLang="ko-KR" dirty="0"/>
              <a:t>			: </a:t>
            </a:r>
            <a:r>
              <a:rPr lang="ko-KR" altLang="en-US" dirty="0"/>
              <a:t>주파수메모리</a:t>
            </a:r>
            <a:r>
              <a:rPr lang="en-US" altLang="ko-KR" dirty="0"/>
              <a:t>, </a:t>
            </a:r>
            <a:r>
              <a:rPr lang="ko-KR" altLang="en-US" dirty="0"/>
              <a:t>자동선국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fontAlgn="base"/>
            <a:endParaRPr lang="en-US" alt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AFT102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DIGITAL TUNER</a:t>
            </a:r>
            <a:endParaRPr lang="ko-KR" altLang="en-US" dirty="0"/>
          </a:p>
        </p:txBody>
      </p:sp>
      <p:pic>
        <p:nvPicPr>
          <p:cNvPr id="8" name="내용 개체 틀 7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670" b="43223"/>
          <a:stretch/>
        </p:blipFill>
        <p:spPr>
          <a:xfrm>
            <a:off x="763910" y="2166267"/>
            <a:ext cx="5329386" cy="698501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</TotalTime>
  <Words>123</Words>
  <Application>Microsoft Office PowerPoint</Application>
  <PresentationFormat>A4 용지(210x297mm)</PresentationFormat>
  <Paragraphs>16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101</cp:revision>
  <cp:lastPrinted>2013-05-06T09:04:50Z</cp:lastPrinted>
  <dcterms:created xsi:type="dcterms:W3CDTF">2013-05-06T00:21:39Z</dcterms:created>
  <dcterms:modified xsi:type="dcterms:W3CDTF">2024-06-26T09:01:10Z</dcterms:modified>
</cp:coreProperties>
</file>