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66"/>
    <a:srgbClr val="4B4B4B"/>
    <a:srgbClr val="3D3D3D"/>
    <a:srgbClr val="515151"/>
    <a:srgbClr val="737373"/>
    <a:srgbClr val="979797"/>
    <a:srgbClr val="E6E6E6"/>
    <a:srgbClr val="D5E3FB"/>
    <a:srgbClr val="DCE0F4"/>
    <a:srgbClr val="D7D8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4044" y="-108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3608588-9A02-4E95-9A70-AFE9DE755D31}" type="datetimeFigureOut">
              <a:rPr lang="ko-KR" altLang="en-US" smtClean="0"/>
              <a:pPr/>
              <a:t>2024-06-26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42EECF2B-0C1C-4879-B86A-E8F3E3700B2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수동 또는 자동으로 </a:t>
            </a:r>
            <a:r>
              <a:rPr lang="en-US" altLang="ko-KR" dirty="0"/>
              <a:t>FAN</a:t>
            </a:r>
            <a:r>
              <a:rPr lang="ko-KR" altLang="en-US" dirty="0"/>
              <a:t>이 동작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35</a:t>
            </a:r>
            <a:r>
              <a:rPr lang="ko-KR" altLang="en-US" dirty="0"/>
              <a:t>℃ 이상일 경우 자동으로 </a:t>
            </a:r>
            <a:r>
              <a:rPr lang="en-US" altLang="ko-KR" dirty="0"/>
              <a:t>FAN </a:t>
            </a:r>
            <a:r>
              <a:rPr lang="ko-KR" altLang="en-US" dirty="0"/>
              <a:t>구동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고성능 </a:t>
            </a:r>
            <a:r>
              <a:rPr lang="en-US" altLang="ko-KR" dirty="0"/>
              <a:t>FAN 4</a:t>
            </a:r>
            <a:r>
              <a:rPr lang="ko-KR" altLang="en-US" dirty="0"/>
              <a:t>개를 사용하여 신속하게 공기를 순환 가능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482 x 88 x 69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1.2kg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온도조절범위</a:t>
            </a:r>
            <a:r>
              <a:rPr lang="en-US" altLang="ko-KR" dirty="0"/>
              <a:t>		: 35℃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동작구분</a:t>
            </a:r>
            <a:r>
              <a:rPr lang="en-US" altLang="ko-KR" dirty="0"/>
              <a:t>			: OFF, MANUAL, AUTO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사용전압</a:t>
            </a:r>
            <a:r>
              <a:rPr lang="en-US" altLang="ko-KR" dirty="0"/>
              <a:t>			: DC 24V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fontAlgn="base"/>
            <a:endParaRPr lang="en-US" alt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ABF204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AUTO BLOWER</a:t>
            </a:r>
            <a:endParaRPr lang="ko-KR" altLang="en-US" dirty="0"/>
          </a:p>
        </p:txBody>
      </p:sp>
      <p:pic>
        <p:nvPicPr>
          <p:cNvPr id="8" name="내용 개체 틀 7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496" b="40527"/>
          <a:stretch/>
        </p:blipFill>
        <p:spPr>
          <a:xfrm>
            <a:off x="1053878" y="1981199"/>
            <a:ext cx="4751386" cy="901701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</TotalTime>
  <Words>72</Words>
  <Application>Microsoft Office PowerPoint</Application>
  <PresentationFormat>A4 용지(210x297mm)</PresentationFormat>
  <Paragraphs>14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105</cp:revision>
  <cp:lastPrinted>2013-05-06T09:04:50Z</cp:lastPrinted>
  <dcterms:created xsi:type="dcterms:W3CDTF">2013-05-06T00:21:39Z</dcterms:created>
  <dcterms:modified xsi:type="dcterms:W3CDTF">2024-06-26T08:13:01Z</dcterms:modified>
</cp:coreProperties>
</file>